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279" r:id="rId4"/>
    <p:sldId id="281" r:id="rId5"/>
    <p:sldId id="285" r:id="rId6"/>
    <p:sldId id="282" r:id="rId7"/>
    <p:sldId id="283" r:id="rId8"/>
    <p:sldId id="284" r:id="rId9"/>
    <p:sldId id="265" r:id="rId10"/>
    <p:sldId id="266" r:id="rId11"/>
    <p:sldId id="274" r:id="rId12"/>
    <p:sldId id="277" r:id="rId1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SimSun"/>
        <a:cs typeface="SimSun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SimSun"/>
        <a:cs typeface="SimSun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SimSun"/>
        <a:cs typeface="SimSun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SimSun"/>
        <a:cs typeface="SimSun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SimSun"/>
        <a:cs typeface="SimSun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SimSun"/>
        <a:cs typeface="SimSun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SimSun"/>
        <a:cs typeface="SimSun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SimSun"/>
        <a:cs typeface="SimSun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SimSun"/>
        <a:cs typeface="SimSun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SimSun" charset="-122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1531600"/>
            <a:ext cx="0" cy="2445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482792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300450" y="-11531600"/>
            <a:ext cx="32602488" cy="2445385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6300450" y="-11531600"/>
            <a:ext cx="32600900" cy="24452263"/>
          </a:xfrm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8AF33-607B-4863-8115-271FD1A93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DEB2D-BA90-42D9-88EB-B6BB8B4BD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4625"/>
            <a:ext cx="2055813" cy="61325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4625"/>
            <a:ext cx="6019800" cy="61325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07DCA-AE4A-4388-837B-2F3747341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F699B-0680-4731-B97E-FE82F97B1765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9AAD-9226-4D83-837A-2A90E88D7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7B2F1-9996-4295-99D3-9CFF483B0B2B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C9C72-DB1C-40F8-A1AE-0745D293A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B7A4-BDAA-48DA-9A29-76A489B14B9A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0EE1E-7BB8-4B13-80E6-87270DEEE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F3CB8-9C5A-4E42-8758-E15F28762D0E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A5B4-DA6F-4B3C-A150-1AF7C7FE7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077C0-1E12-416F-9D74-195A2545A41D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014B-91E2-4354-8AB1-DBC726A90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64DFA-4029-4944-AF20-DAC6041D6E70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2B1B-7E2B-4CD7-8065-CABAAFAD5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5398A-D19A-490B-B776-567BD66D36C3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2B1E5-E942-45D6-8FE1-29714AE0B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72063-670A-4AB7-B567-32DA34EB98CB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D419-AB10-49A2-A758-93408049F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DA5FA-19F3-4EAE-8FD4-1C1FB7AE8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F6896-A436-4925-8A7C-C95234544057}" type="datetimeFigureOut">
              <a:rPr lang="en-US"/>
              <a:pPr>
                <a:defRPr/>
              </a:pPr>
              <a:t>2/27/2024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90509-9652-484E-8528-C6F2C79A6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9D852-BFFB-44C9-9EB9-D4A781C7184B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286E-44EE-4548-9808-F77D09DC9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60E8-53D2-490C-9BA5-2A140463C18E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1207D-8418-4EF6-AA1A-37194AB5F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8E2DA-88A4-4F12-B1ED-2FD25265D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706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706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B9E98-0583-4E23-B701-1B4DDC777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32B62-C97F-44B6-AA90-8D4B0A88FE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D3527-36CF-400C-8ABA-91D6F45E3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1822E-D894-44A5-AD9F-D6AFFD4AC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51B1C-DFA2-4214-AAD2-372904BFD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D55F7-B44A-4E17-A13E-47FC6C53C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4625"/>
            <a:ext cx="82280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413500"/>
            <a:ext cx="2133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SimSun" charset="-122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413500"/>
            <a:ext cx="2895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SimSun" charset="-122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408738"/>
            <a:ext cx="76041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fld id="{89778195-D265-4840-89E7-02223E693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100" b="1">
          <a:solidFill>
            <a:srgbClr val="000000"/>
          </a:solidFill>
          <a:latin typeface="Lucida Sans" pitchFamily="32" charset="0"/>
          <a:ea typeface="SimSun" charset="0"/>
          <a:cs typeface="SimSun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3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SimSun" charset="-122"/>
                <a:cs typeface="+mn-cs"/>
              </a:defRPr>
            </a:lvl1pPr>
          </a:lstStyle>
          <a:p>
            <a:pPr>
              <a:defRPr/>
            </a:pPr>
            <a:fld id="{3B2D16EF-9BDB-43B9-83EF-BCDA192B6FC8}" type="datetimeFigureOut">
              <a:rPr lang="en-US"/>
              <a:pPr>
                <a:defRPr/>
              </a:pPr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ea typeface="SimSun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ea typeface="SimSun" charset="-122"/>
                <a:cs typeface="+mn-cs"/>
              </a:defRPr>
            </a:lvl1pPr>
          </a:lstStyle>
          <a:p>
            <a:pPr>
              <a:defRPr/>
            </a:pPr>
            <a:fld id="{B267BF39-B8D4-433A-A8DD-163EAF0DE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6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97" r:id="rId9"/>
    <p:sldLayoutId id="2147483688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500063" y="142875"/>
            <a:ext cx="7772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28625" y="-1203325"/>
            <a:ext cx="8715375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>
              <a:solidFill>
                <a:srgbClr val="000000"/>
              </a:solidFill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214313" y="142875"/>
            <a:ext cx="8715375" cy="92868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Wingdings 2" pitchFamily="18" charset="2"/>
              <a:buNone/>
              <a:defRPr/>
            </a:pPr>
            <a:endParaRPr 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Wingdings 2" pitchFamily="18" charset="2"/>
              <a:buNone/>
              <a:defRPr/>
            </a:pPr>
            <a:r>
              <a:rPr lang="ru-RU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Шалинский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Wingdings 2" pitchFamily="18" charset="2"/>
              <a:buNone/>
              <a:defRPr/>
            </a:pP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223838" y="4797425"/>
            <a:ext cx="8786812" cy="18319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>
              <a:lnSpc>
                <a:spcPct val="150000"/>
              </a:lnSpc>
              <a:buFont typeface="Times New Roman" pitchFamily="18" charset="0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ИСТОРИКО-КРАЕВЕДЧЕСКИЙ МУЗЕЙ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им.Шейха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Али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Митаева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  <a:buFont typeface="Times New Roman" pitchFamily="18" charset="0"/>
              <a:buNone/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учитель информатики МБОУ «СОШ №3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с.Автуры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Темирова </a:t>
            </a:r>
            <a:r>
              <a:rPr lang="ru-RU" alt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Рахима</a:t>
            </a: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Салавдиновна</a:t>
            </a:r>
            <a:endParaRPr lang="ru-RU" alt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2"/>
          <p:cNvSpPr>
            <a:spLocks noGrp="1"/>
          </p:cNvSpPr>
          <p:nvPr>
            <p:ph sz="quarter" idx="13"/>
          </p:nvPr>
        </p:nvSpPr>
        <p:spPr>
          <a:xfrm>
            <a:off x="21285" y="1218653"/>
            <a:ext cx="5473700" cy="5307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ru-RU" alt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№3 </a:t>
            </a:r>
            <a:r>
              <a:rPr lang="ru-RU" altLang="ru-RU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с.Автуры</a:t>
            </a:r>
            <a:r>
              <a:rPr lang="ru-RU" alt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была награждена за </a:t>
            </a:r>
            <a:r>
              <a:rPr lang="ru-RU" altLang="ru-RU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музея, </a:t>
            </a:r>
            <a:r>
              <a:rPr lang="ru-RU" alt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посвященного им. </a:t>
            </a:r>
            <a:r>
              <a:rPr lang="ru-RU" altLang="ru-RU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Ш.Али</a:t>
            </a:r>
            <a:r>
              <a:rPr lang="ru-RU" alt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Митаева</a:t>
            </a:r>
            <a:r>
              <a:rPr lang="ru-RU" alt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участие в республиканском конкурсе «Лучший краеведческий музей образовательного учреждения» 12 ноября 2012г. Министром образования и науки .</a:t>
            </a: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28625" y="142875"/>
            <a:ext cx="8215313" cy="8572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Наша грамота </a:t>
            </a:r>
          </a:p>
        </p:txBody>
      </p:sp>
      <p:pic>
        <p:nvPicPr>
          <p:cNvPr id="43011" name="Picture 5" descr="награда музея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072" y="1585958"/>
            <a:ext cx="3659187" cy="4630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27689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CCFF"/>
                </a:solidFill>
                <a:latin typeface="Arial Black" panose="020B0A04020102020204" pitchFamily="34" charset="0"/>
              </a:rPr>
              <a:t>Спасибо за внимание !</a:t>
            </a:r>
            <a:endParaRPr lang="ru-RU" sz="54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7943" y="2996952"/>
            <a:ext cx="4859479" cy="3644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9"/>
            <a:ext cx="8747910" cy="23762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целях духовно-нравственного воспитания был создан музей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им.Шейха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Али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Митаева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043390"/>
            <a:ext cx="3806070" cy="4480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4356099" y="692696"/>
            <a:ext cx="4608513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«Дай Аллах, чтобы мы воспитывали своих детей под лозунгами любви к родине, к религии, чтобы они помнили и знали свои традиции и обычаи. Только тогда мы сможем сохранить мир и обеспечить подрастающему поколению будущее…»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Р.А.Кадыров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2"/>
          <p:cNvSpPr txBox="1">
            <a:spLocks noChangeArrowheads="1"/>
          </p:cNvSpPr>
          <p:nvPr/>
        </p:nvSpPr>
        <p:spPr bwMode="auto">
          <a:xfrm>
            <a:off x="4501595" y="260350"/>
            <a:ext cx="4608513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 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Митаев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1881 году в селе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Автуры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ныне Шалинского района Чеченской Республики, в семье известного шейха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Бамат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–Гирей–Хаджи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Митаева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Окончил городскую школу в Грозном, затем медресе и полный курс арабской школы, прекрасно владел чеченским, русским и арабскими языками.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 образованный человек, шейх Али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Митаев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разбирался в сложных вопросах политики, истории, философии. Был для Чеченского народа своего рода просветителем.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1912 году он первый основал в родном ауле мусульманское медресе и русскую школу, в которой изучались русский, чеченский, арабский языки, естественные науки, ботаника, зоология, биология, география...</a:t>
            </a:r>
          </a:p>
        </p:txBody>
      </p:sp>
      <p:pic>
        <p:nvPicPr>
          <p:cNvPr id="30722" name="Picture 5" descr="АЛИ-МИТАЕВ-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076700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323850" y="188913"/>
            <a:ext cx="8640763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музея: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целью музея является расширение образовательного пространства для школьников, создание условий для реального выбора образовательных услуг, обеспечивающих развитие личностных качеств (самоорганизации, аналитического мышления, коммуникативных навыков и др.); приобщение к культуре своего народа; духовно-нравственное, патриотическое и гражданское воспитание.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музея: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интереса к истории села и республики;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организация досуга школьников;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организация социальной практики через поисковую, исследовательскую деятельность;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выявление, собирание, хранение и изучение музейных предметов и музейных коллекций;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внедрение модульной организации дополнительного образования;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организация активной экскурсионно-массовой работы с учащимися и населением микрорайона;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формирование детско-взрослого актива, создание органов самоуправления – совета музея, совета содействия.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323850" y="188913"/>
            <a:ext cx="8640763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работы музея входит организация конкурсов, выставок, смотров, тематических классных часов, уроков мужества, создание детских объединений (клубов, секций и т.д.) по интересам, вечеров, дискуссий и др.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музея организует встречи с местными жителями, ветеранами войны и труда, Вооруженных сил, другими интересными людьми.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75" y="1087438"/>
            <a:ext cx="624205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323850" y="188913"/>
            <a:ext cx="864076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Функции музея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Осуществление музейными средствами деятельности по воспитанию, обучению, развитию,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социолизации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школьников..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Развитие детского самоуправления.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Документирование истории, культуры школы, ее развития путем выявления, сбора изучения и хранения музейных предметов.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1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57200" y="1285875"/>
            <a:ext cx="82296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1313" indent="-339725" algn="r">
              <a:spcBef>
                <a:spcPts val="800"/>
              </a:spcBef>
              <a:buSzPct val="100000"/>
              <a:tabLst>
                <a:tab pos="1084263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  <a:tab pos="10067925" algn="l"/>
              </a:tabLst>
            </a:pPr>
            <a:endParaRPr lang="ru-RU" altLang="ru-RU" sz="2800">
              <a:solidFill>
                <a:srgbClr val="000000"/>
              </a:solidFill>
              <a:latin typeface="Times New Roman" pitchFamily="18" charset="0"/>
            </a:endParaRPr>
          </a:p>
          <a:p>
            <a:pPr marL="341313" indent="-339725" algn="r">
              <a:spcBef>
                <a:spcPts val="800"/>
              </a:spcBef>
              <a:buSzPct val="100000"/>
              <a:tabLst>
                <a:tab pos="1084263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1613" algn="l"/>
                <a:tab pos="8270875" algn="l"/>
                <a:tab pos="8720138" algn="l"/>
                <a:tab pos="9169400" algn="l"/>
                <a:tab pos="9618663" algn="l"/>
                <a:tab pos="10067925" algn="l"/>
              </a:tabLst>
            </a:pPr>
            <a:r>
              <a:rPr lang="ru-RU" altLang="ru-RU" sz="2800">
                <a:solidFill>
                  <a:srgbClr val="000000"/>
                </a:solidFill>
                <a:latin typeface="Times New Roman" pitchFamily="18" charset="0"/>
              </a:rPr>
              <a:t>               </a:t>
            </a:r>
          </a:p>
        </p:txBody>
      </p:sp>
      <p:sp>
        <p:nvSpPr>
          <p:cNvPr id="11269" name="AutoShape 4"/>
          <p:cNvSpPr>
            <a:spLocks noChangeArrowheads="1"/>
          </p:cNvSpPr>
          <p:nvPr/>
        </p:nvSpPr>
        <p:spPr bwMode="auto">
          <a:xfrm>
            <a:off x="642938" y="0"/>
            <a:ext cx="8215312" cy="11430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rgbClr val="6A9838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>
                <a:solidFill>
                  <a:schemeClr val="tx1"/>
                </a:solidFill>
                <a:latin typeface="Times New Roman" pitchFamily="18" charset="0"/>
              </a:rPr>
              <a:t>Актив школьного музея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4688"/>
            <a:ext cx="91440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7752" y="775539"/>
            <a:ext cx="624363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3728" y="1088231"/>
            <a:ext cx="448627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79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1403350" y="1341438"/>
            <a:ext cx="5237163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6100" indent="-409575" algn="ctr">
              <a:spcBef>
                <a:spcPts val="6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altLang="ru-R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1" name="AutoShape 2"/>
          <p:cNvSpPr>
            <a:spLocks noChangeArrowheads="1"/>
          </p:cNvSpPr>
          <p:nvPr/>
        </p:nvSpPr>
        <p:spPr bwMode="auto">
          <a:xfrm>
            <a:off x="523875" y="127000"/>
            <a:ext cx="8072438" cy="1214438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 w="19080">
            <a:solidFill>
              <a:srgbClr val="6A9838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dirty="0">
                <a:solidFill>
                  <a:schemeClr val="tx1"/>
                </a:solidFill>
                <a:ea typeface="+mn-ea"/>
                <a:cs typeface="+mn-cs"/>
              </a:rPr>
              <a:t>Музей </a:t>
            </a:r>
            <a:r>
              <a:rPr lang="ru-RU" sz="3600" dirty="0" err="1">
                <a:solidFill>
                  <a:schemeClr val="tx1"/>
                </a:solidFill>
                <a:ea typeface="+mn-ea"/>
                <a:cs typeface="+mn-cs"/>
              </a:rPr>
              <a:t>им.Шейха</a:t>
            </a:r>
            <a:r>
              <a:rPr lang="ru-RU" sz="3600" dirty="0">
                <a:solidFill>
                  <a:schemeClr val="tx1"/>
                </a:solidFill>
                <a:ea typeface="+mn-ea"/>
                <a:cs typeface="+mn-cs"/>
              </a:rPr>
              <a:t> Али </a:t>
            </a:r>
            <a:r>
              <a:rPr lang="ru-RU" sz="3600" dirty="0" err="1">
                <a:solidFill>
                  <a:schemeClr val="tx1"/>
                </a:solidFill>
                <a:ea typeface="+mn-ea"/>
                <a:cs typeface="+mn-cs"/>
              </a:rPr>
              <a:t>Митаева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Lucida Sans"/>
        <a:ea typeface="SimSun"/>
        <a:cs typeface="SimSun"/>
      </a:majorFont>
      <a:minorFont>
        <a:latin typeface="Book Antiqua"/>
        <a:ea typeface="SimSun"/>
        <a:cs typeface="SimSu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1679</TotalTime>
  <Words>357</Words>
  <Application>Microsoft Office PowerPoint</Application>
  <PresentationFormat>Экран (4:3)</PresentationFormat>
  <Paragraphs>58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SimSun</vt:lpstr>
      <vt:lpstr>Arial Black</vt:lpstr>
      <vt:lpstr>Book Antiqua</vt:lpstr>
      <vt:lpstr>Calibri</vt:lpstr>
      <vt:lpstr>Georgia</vt:lpstr>
      <vt:lpstr>Lucida Sans</vt:lpstr>
      <vt:lpstr>Lucida Sans Unicode</vt:lpstr>
      <vt:lpstr>Times New Roman</vt:lpstr>
      <vt:lpstr>Trebuchet MS</vt:lpstr>
      <vt:lpstr>Wingdings 2</vt:lpstr>
      <vt:lpstr>Тема Office</vt:lpstr>
      <vt:lpstr>Воздушный поток</vt:lpstr>
      <vt:lpstr>Презентация PowerPoint</vt:lpstr>
      <vt:lpstr> В целях духовно-нравственного воспитания был создан музей им.Шейха Али Митаева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деятельность в МКОУ» Москаленская СОШ»</dc:title>
  <dc:creator>Кирилл</dc:creator>
  <cp:lastModifiedBy>Автуры-3</cp:lastModifiedBy>
  <cp:revision>114</cp:revision>
  <cp:lastPrinted>1601-01-01T00:00:00Z</cp:lastPrinted>
  <dcterms:created xsi:type="dcterms:W3CDTF">2011-11-09T15:20:08Z</dcterms:created>
  <dcterms:modified xsi:type="dcterms:W3CDTF">2024-02-27T16:46:08Z</dcterms:modified>
</cp:coreProperties>
</file>