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sldIdLst>
    <p:sldId id="263" r:id="rId3"/>
    <p:sldId id="264" r:id="rId4"/>
    <p:sldId id="266" r:id="rId5"/>
    <p:sldId id="267" r:id="rId6"/>
    <p:sldId id="323" r:id="rId7"/>
    <p:sldId id="327" r:id="rId8"/>
    <p:sldId id="328" r:id="rId9"/>
    <p:sldId id="329" r:id="rId10"/>
    <p:sldId id="324" r:id="rId11"/>
    <p:sldId id="269" r:id="rId12"/>
    <p:sldId id="325" r:id="rId13"/>
    <p:sldId id="270" r:id="rId14"/>
    <p:sldId id="332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331" r:id="rId23"/>
    <p:sldId id="330" r:id="rId24"/>
    <p:sldId id="279" r:id="rId25"/>
    <p:sldId id="320" r:id="rId26"/>
    <p:sldId id="280" r:id="rId27"/>
    <p:sldId id="315" r:id="rId28"/>
    <p:sldId id="318" r:id="rId29"/>
    <p:sldId id="304" r:id="rId30"/>
    <p:sldId id="335" r:id="rId31"/>
    <p:sldId id="301" r:id="rId32"/>
    <p:sldId id="303" r:id="rId33"/>
    <p:sldId id="333" r:id="rId34"/>
    <p:sldId id="317" r:id="rId35"/>
    <p:sldId id="334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32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9.3647473753281793E-2"/>
          <c:y val="5.6210875984251958E-2"/>
          <c:w val="0.72994110892388953"/>
          <c:h val="0.50587721456692913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Получили "3"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1"/>
              <c:layout>
                <c:manualLayout>
                  <c:x val="6.2500000000000376E-3"/>
                  <c:y val="-6.250000000000037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Русский язык КО 68%</c:v>
                </c:pt>
                <c:pt idx="1">
                  <c:v>Математика КО 72%</c:v>
                </c:pt>
                <c:pt idx="2">
                  <c:v>Окружающий мир КО 68%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52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Получили "4"</c:v>
                </c:pt>
              </c:strCache>
            </c:strRef>
          </c:tx>
          <c:spPr>
            <a:solidFill>
              <a:srgbClr val="0070C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c:spPr>
          <c:dLbls>
            <c:dLbl>
              <c:idx val="1"/>
              <c:layout>
                <c:manualLayout>
                  <c:x val="4.1666666666666814E-3"/>
                  <c:y val="-1.562500000000007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0833333333334239E-3"/>
                  <c:y val="1.250000000000006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Русский язык КО 68%</c:v>
                </c:pt>
                <c:pt idx="1">
                  <c:v>Математика КО 72%</c:v>
                </c:pt>
                <c:pt idx="2">
                  <c:v>Окружающий мир КО 68%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48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Получили "5"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8750000000000072E-2"/>
                  <c:y val="-1.5625000000000073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666666666666771E-2"/>
                  <c:y val="-9.3750000000001211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000000000000102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Русский язык КО 68%</c:v>
                </c:pt>
                <c:pt idx="1">
                  <c:v>Математика КО 72%</c:v>
                </c:pt>
                <c:pt idx="2">
                  <c:v>Окружающий мир КО 68%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32</c:v>
                </c:pt>
                <c:pt idx="1">
                  <c:v>28</c:v>
                </c:pt>
                <c:pt idx="2">
                  <c:v>32</c:v>
                </c:pt>
              </c:numCache>
            </c:numRef>
          </c:val>
        </c:ser>
        <c:dLbls/>
        <c:shape val="cylinder"/>
        <c:axId val="119607296"/>
        <c:axId val="119608832"/>
        <c:axId val="0"/>
      </c:bar3DChart>
      <c:catAx>
        <c:axId val="1196072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9608832"/>
        <c:crosses val="autoZero"/>
        <c:auto val="1"/>
        <c:lblAlgn val="ctr"/>
        <c:lblOffset val="100"/>
      </c:catAx>
      <c:valAx>
        <c:axId val="11960883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600" b="1">
                <a:latin typeface="+mn-lt"/>
              </a:defRPr>
            </a:pPr>
            <a:endParaRPr lang="ru-RU"/>
          </a:p>
        </c:txPr>
        <c:crossAx val="119607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70830303783641"/>
          <c:y val="0.5226822559422154"/>
          <c:w val="0.26305300511164331"/>
          <c:h val="0.28055884123295732"/>
        </c:manualLayout>
      </c:layout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931119-6409-4713-A006-55A80354C364}" type="doc">
      <dgm:prSet loTypeId="urn:microsoft.com/office/officeart/2005/8/layout/hierarchy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74E96FAC-CF69-45DE-9D87-CA9C6AD03171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ТРКМ</a:t>
          </a:r>
          <a:endParaRPr lang="ru-RU" b="1" dirty="0">
            <a:solidFill>
              <a:schemeClr val="tx2"/>
            </a:solidFill>
          </a:endParaRPr>
        </a:p>
      </dgm:t>
    </dgm:pt>
    <dgm:pt modelId="{CDF99E1D-D2D8-4B14-85D1-6780716453DD}" type="parTrans" cxnId="{093F2ABA-2774-4AFB-964A-93A2FCA645A9}">
      <dgm:prSet/>
      <dgm:spPr/>
      <dgm:t>
        <a:bodyPr/>
        <a:lstStyle/>
        <a:p>
          <a:endParaRPr lang="ru-RU"/>
        </a:p>
      </dgm:t>
    </dgm:pt>
    <dgm:pt modelId="{C8D1A1FA-9B46-4C77-8E51-12244FD9801C}" type="sibTrans" cxnId="{093F2ABA-2774-4AFB-964A-93A2FCA645A9}">
      <dgm:prSet/>
      <dgm:spPr/>
      <dgm:t>
        <a:bodyPr/>
        <a:lstStyle/>
        <a:p>
          <a:endParaRPr lang="ru-RU"/>
        </a:p>
      </dgm:t>
    </dgm:pt>
    <dgm:pt modelId="{0E2C9EAF-2C22-4AC5-ADCE-86F541EEC3E3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Структура</a:t>
          </a:r>
        </a:p>
        <a:p>
          <a:r>
            <a:rPr lang="ru-RU" b="1" dirty="0" smtClean="0">
              <a:solidFill>
                <a:schemeClr val="tx2"/>
              </a:solidFill>
            </a:rPr>
            <a:t>урока</a:t>
          </a:r>
          <a:endParaRPr lang="ru-RU" b="1" dirty="0">
            <a:solidFill>
              <a:schemeClr val="tx2"/>
            </a:solidFill>
          </a:endParaRPr>
        </a:p>
      </dgm:t>
    </dgm:pt>
    <dgm:pt modelId="{D4CAC07B-3F1E-4280-9DD0-9441CD45CF92}" type="parTrans" cxnId="{0B84E122-E125-4AF6-B95F-AF0B9231C607}">
      <dgm:prSet/>
      <dgm:spPr/>
      <dgm:t>
        <a:bodyPr/>
        <a:lstStyle/>
        <a:p>
          <a:endParaRPr lang="ru-RU"/>
        </a:p>
      </dgm:t>
    </dgm:pt>
    <dgm:pt modelId="{303CA5A7-F729-47B7-AEA6-EDB02CDB270F}" type="sibTrans" cxnId="{0B84E122-E125-4AF6-B95F-AF0B9231C607}">
      <dgm:prSet/>
      <dgm:spPr/>
      <dgm:t>
        <a:bodyPr/>
        <a:lstStyle/>
        <a:p>
          <a:endParaRPr lang="ru-RU"/>
        </a:p>
      </dgm:t>
    </dgm:pt>
    <dgm:pt modelId="{9B1165F0-5D8F-4A71-80B4-4185BA02716A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Вызов</a:t>
          </a:r>
          <a:r>
            <a:rPr lang="ru-RU" dirty="0" smtClean="0"/>
            <a:t> </a:t>
          </a:r>
          <a:endParaRPr lang="ru-RU" dirty="0"/>
        </a:p>
      </dgm:t>
    </dgm:pt>
    <dgm:pt modelId="{04D17BA3-89C0-4530-9553-F2C63F3B30CD}" type="parTrans" cxnId="{E3C166A6-B14F-45A9-95C8-8A597E2BE776}">
      <dgm:prSet/>
      <dgm:spPr/>
      <dgm:t>
        <a:bodyPr/>
        <a:lstStyle/>
        <a:p>
          <a:endParaRPr lang="ru-RU"/>
        </a:p>
      </dgm:t>
    </dgm:pt>
    <dgm:pt modelId="{E878D5F5-601D-42CC-B3CF-C9590C5DC7E8}" type="sibTrans" cxnId="{E3C166A6-B14F-45A9-95C8-8A597E2BE776}">
      <dgm:prSet/>
      <dgm:spPr/>
      <dgm:t>
        <a:bodyPr/>
        <a:lstStyle/>
        <a:p>
          <a:endParaRPr lang="ru-RU"/>
        </a:p>
      </dgm:t>
    </dgm:pt>
    <dgm:pt modelId="{4709C12F-BD7C-4520-8910-2E118B7DE577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Осмысление</a:t>
          </a:r>
          <a:endParaRPr lang="ru-RU" b="1" dirty="0">
            <a:solidFill>
              <a:schemeClr val="tx2"/>
            </a:solidFill>
          </a:endParaRPr>
        </a:p>
      </dgm:t>
    </dgm:pt>
    <dgm:pt modelId="{8A1DF9C7-98A9-4394-9A4D-25778455D241}" type="parTrans" cxnId="{F7ACDABE-0316-472C-BC18-2CD75B4840F5}">
      <dgm:prSet/>
      <dgm:spPr/>
      <dgm:t>
        <a:bodyPr/>
        <a:lstStyle/>
        <a:p>
          <a:endParaRPr lang="ru-RU"/>
        </a:p>
      </dgm:t>
    </dgm:pt>
    <dgm:pt modelId="{BE69CA4F-7855-497C-8EE1-4F8EA8C4CB27}" type="sibTrans" cxnId="{F7ACDABE-0316-472C-BC18-2CD75B4840F5}">
      <dgm:prSet/>
      <dgm:spPr/>
      <dgm:t>
        <a:bodyPr/>
        <a:lstStyle/>
        <a:p>
          <a:endParaRPr lang="ru-RU"/>
        </a:p>
      </dgm:t>
    </dgm:pt>
    <dgm:pt modelId="{2571A6B8-038F-4C22-ABE9-A878D56CD824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Содержание урока</a:t>
          </a:r>
          <a:endParaRPr lang="ru-RU" b="1" dirty="0">
            <a:solidFill>
              <a:schemeClr val="tx2"/>
            </a:solidFill>
          </a:endParaRPr>
        </a:p>
      </dgm:t>
    </dgm:pt>
    <dgm:pt modelId="{41C50335-6E0D-40CA-9AD9-762A0A5DD572}" type="parTrans" cxnId="{6978A40D-D225-40C0-8899-B61ABC6234C7}">
      <dgm:prSet/>
      <dgm:spPr/>
      <dgm:t>
        <a:bodyPr/>
        <a:lstStyle/>
        <a:p>
          <a:endParaRPr lang="ru-RU"/>
        </a:p>
      </dgm:t>
    </dgm:pt>
    <dgm:pt modelId="{81730F6E-7C6A-4C8D-BDFB-A358AF41D866}" type="sibTrans" cxnId="{6978A40D-D225-40C0-8899-B61ABC6234C7}">
      <dgm:prSet/>
      <dgm:spPr/>
      <dgm:t>
        <a:bodyPr/>
        <a:lstStyle/>
        <a:p>
          <a:endParaRPr lang="ru-RU"/>
        </a:p>
      </dgm:t>
    </dgm:pt>
    <dgm:pt modelId="{317914A5-8789-42CF-BE23-14CB15DD1CE7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Приёмы и стратегии</a:t>
          </a:r>
          <a:endParaRPr lang="ru-RU" b="1" dirty="0">
            <a:solidFill>
              <a:schemeClr val="tx2"/>
            </a:solidFill>
          </a:endParaRPr>
        </a:p>
      </dgm:t>
    </dgm:pt>
    <dgm:pt modelId="{E83BAF16-ABF0-4BA9-8E66-73496F9FC134}" type="parTrans" cxnId="{0D63CDFB-3D73-4BE3-A813-0934D49AE44E}">
      <dgm:prSet/>
      <dgm:spPr/>
      <dgm:t>
        <a:bodyPr/>
        <a:lstStyle/>
        <a:p>
          <a:endParaRPr lang="ru-RU"/>
        </a:p>
      </dgm:t>
    </dgm:pt>
    <dgm:pt modelId="{BB686E0F-0B88-4577-82B6-32C71145726F}" type="sibTrans" cxnId="{0D63CDFB-3D73-4BE3-A813-0934D49AE44E}">
      <dgm:prSet/>
      <dgm:spPr/>
      <dgm:t>
        <a:bodyPr/>
        <a:lstStyle/>
        <a:p>
          <a:endParaRPr lang="ru-RU"/>
        </a:p>
      </dgm:t>
    </dgm:pt>
    <dgm:pt modelId="{26340B8A-2A75-4EB7-9862-91CE27AB659B}">
      <dgm:prSet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Рефлексия</a:t>
          </a:r>
          <a:endParaRPr lang="ru-RU" b="1" dirty="0">
            <a:solidFill>
              <a:schemeClr val="tx2"/>
            </a:solidFill>
          </a:endParaRPr>
        </a:p>
      </dgm:t>
    </dgm:pt>
    <dgm:pt modelId="{E72DA911-6689-4D78-A944-DD8D6EA8E5ED}" type="parTrans" cxnId="{E0FBA88F-1D7B-4CBD-8724-DE97EC996E17}">
      <dgm:prSet/>
      <dgm:spPr/>
      <dgm:t>
        <a:bodyPr/>
        <a:lstStyle/>
        <a:p>
          <a:endParaRPr lang="ru-RU"/>
        </a:p>
      </dgm:t>
    </dgm:pt>
    <dgm:pt modelId="{BCEE3EBD-85D6-4AE7-94DD-A51425A5EE81}" type="sibTrans" cxnId="{E0FBA88F-1D7B-4CBD-8724-DE97EC996E17}">
      <dgm:prSet/>
      <dgm:spPr/>
      <dgm:t>
        <a:bodyPr/>
        <a:lstStyle/>
        <a:p>
          <a:endParaRPr lang="ru-RU"/>
        </a:p>
      </dgm:t>
    </dgm:pt>
    <dgm:pt modelId="{6CB014EE-BB7C-4C96-8615-253C3F86E3CE}" type="pres">
      <dgm:prSet presAssocID="{F5931119-6409-4713-A006-55A80354C36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D3033EC-6870-4ABC-A2E3-D056F6817CF3}" type="pres">
      <dgm:prSet presAssocID="{74E96FAC-CF69-45DE-9D87-CA9C6AD03171}" presName="hierRoot1" presStyleCnt="0"/>
      <dgm:spPr/>
    </dgm:pt>
    <dgm:pt modelId="{C9D635C8-BF14-4B1A-A37F-21C219CBB8DA}" type="pres">
      <dgm:prSet presAssocID="{74E96FAC-CF69-45DE-9D87-CA9C6AD03171}" presName="composite" presStyleCnt="0"/>
      <dgm:spPr/>
    </dgm:pt>
    <dgm:pt modelId="{0FF09AEF-A378-4320-85B7-51FD37659A98}" type="pres">
      <dgm:prSet presAssocID="{74E96FAC-CF69-45DE-9D87-CA9C6AD03171}" presName="background" presStyleLbl="node0" presStyleIdx="0" presStyleCnt="1"/>
      <dgm:spPr/>
    </dgm:pt>
    <dgm:pt modelId="{C9D0187E-819B-40A1-A889-30FD241FE12B}" type="pres">
      <dgm:prSet presAssocID="{74E96FAC-CF69-45DE-9D87-CA9C6AD0317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B1C3E0C-B75C-4B52-97FF-694053FB83BE}" type="pres">
      <dgm:prSet presAssocID="{74E96FAC-CF69-45DE-9D87-CA9C6AD03171}" presName="hierChild2" presStyleCnt="0"/>
      <dgm:spPr/>
    </dgm:pt>
    <dgm:pt modelId="{0FF91F98-8FBF-4A77-94A8-82DD3D5D9FCE}" type="pres">
      <dgm:prSet presAssocID="{D4CAC07B-3F1E-4280-9DD0-9441CD45CF9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E9D51A1-657F-469D-AF85-4877CD666B2E}" type="pres">
      <dgm:prSet presAssocID="{0E2C9EAF-2C22-4AC5-ADCE-86F541EEC3E3}" presName="hierRoot2" presStyleCnt="0"/>
      <dgm:spPr/>
    </dgm:pt>
    <dgm:pt modelId="{B146F12E-0E36-47EC-8337-A7990C9A22EF}" type="pres">
      <dgm:prSet presAssocID="{0E2C9EAF-2C22-4AC5-ADCE-86F541EEC3E3}" presName="composite2" presStyleCnt="0"/>
      <dgm:spPr/>
    </dgm:pt>
    <dgm:pt modelId="{1C26BD4A-49BE-44DC-9193-AE8942E85F66}" type="pres">
      <dgm:prSet presAssocID="{0E2C9EAF-2C22-4AC5-ADCE-86F541EEC3E3}" presName="background2" presStyleLbl="node2" presStyleIdx="0" presStyleCnt="2"/>
      <dgm:spPr/>
    </dgm:pt>
    <dgm:pt modelId="{3C3FB2D8-F98F-4A15-B413-7E41A04B52C1}" type="pres">
      <dgm:prSet presAssocID="{0E2C9EAF-2C22-4AC5-ADCE-86F541EEC3E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E27CA2-D268-424F-9DAB-690043165674}" type="pres">
      <dgm:prSet presAssocID="{0E2C9EAF-2C22-4AC5-ADCE-86F541EEC3E3}" presName="hierChild3" presStyleCnt="0"/>
      <dgm:spPr/>
    </dgm:pt>
    <dgm:pt modelId="{DEC3C8D9-0775-4608-805A-F8A7AEB7EB8F}" type="pres">
      <dgm:prSet presAssocID="{04D17BA3-89C0-4530-9553-F2C63F3B30CD}" presName="Name17" presStyleLbl="parChTrans1D3" presStyleIdx="0" presStyleCnt="4"/>
      <dgm:spPr/>
      <dgm:t>
        <a:bodyPr/>
        <a:lstStyle/>
        <a:p>
          <a:endParaRPr lang="ru-RU"/>
        </a:p>
      </dgm:t>
    </dgm:pt>
    <dgm:pt modelId="{045803C0-E806-4217-9DCB-BE0A5B85E70D}" type="pres">
      <dgm:prSet presAssocID="{9B1165F0-5D8F-4A71-80B4-4185BA02716A}" presName="hierRoot3" presStyleCnt="0"/>
      <dgm:spPr/>
    </dgm:pt>
    <dgm:pt modelId="{5B67946B-3048-40A8-A3AD-B47882994E93}" type="pres">
      <dgm:prSet presAssocID="{9B1165F0-5D8F-4A71-80B4-4185BA02716A}" presName="composite3" presStyleCnt="0"/>
      <dgm:spPr/>
    </dgm:pt>
    <dgm:pt modelId="{F963633A-BF30-4E31-B969-F8B66EFB3534}" type="pres">
      <dgm:prSet presAssocID="{9B1165F0-5D8F-4A71-80B4-4185BA02716A}" presName="background3" presStyleLbl="node3" presStyleIdx="0" presStyleCnt="4"/>
      <dgm:spPr/>
    </dgm:pt>
    <dgm:pt modelId="{544B6779-2B54-42A3-80BB-BFAB419AA5EE}" type="pres">
      <dgm:prSet presAssocID="{9B1165F0-5D8F-4A71-80B4-4185BA02716A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5E1FF9-FAC1-43E2-851E-7A99EFB56523}" type="pres">
      <dgm:prSet presAssocID="{9B1165F0-5D8F-4A71-80B4-4185BA02716A}" presName="hierChild4" presStyleCnt="0"/>
      <dgm:spPr/>
    </dgm:pt>
    <dgm:pt modelId="{DEF1FAAC-C949-4C95-826E-8654E69C3B8B}" type="pres">
      <dgm:prSet presAssocID="{8A1DF9C7-98A9-4394-9A4D-25778455D241}" presName="Name17" presStyleLbl="parChTrans1D3" presStyleIdx="1" presStyleCnt="4"/>
      <dgm:spPr/>
      <dgm:t>
        <a:bodyPr/>
        <a:lstStyle/>
        <a:p>
          <a:endParaRPr lang="ru-RU"/>
        </a:p>
      </dgm:t>
    </dgm:pt>
    <dgm:pt modelId="{CE7783F2-AB52-4682-89F2-2B6D63DF6769}" type="pres">
      <dgm:prSet presAssocID="{4709C12F-BD7C-4520-8910-2E118B7DE577}" presName="hierRoot3" presStyleCnt="0"/>
      <dgm:spPr/>
    </dgm:pt>
    <dgm:pt modelId="{58BE0200-DCE6-42B8-AD3A-A4DE1171938F}" type="pres">
      <dgm:prSet presAssocID="{4709C12F-BD7C-4520-8910-2E118B7DE577}" presName="composite3" presStyleCnt="0"/>
      <dgm:spPr/>
    </dgm:pt>
    <dgm:pt modelId="{E1943362-2110-419F-AD62-FF6F80F2208A}" type="pres">
      <dgm:prSet presAssocID="{4709C12F-BD7C-4520-8910-2E118B7DE577}" presName="background3" presStyleLbl="node3" presStyleIdx="1" presStyleCnt="4"/>
      <dgm:spPr/>
    </dgm:pt>
    <dgm:pt modelId="{2D1FEAFA-542A-4B06-ADBA-F78B01C4628F}" type="pres">
      <dgm:prSet presAssocID="{4709C12F-BD7C-4520-8910-2E118B7DE577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5DFD34-40C6-4EE1-ABCD-B5D00E5391EA}" type="pres">
      <dgm:prSet presAssocID="{4709C12F-BD7C-4520-8910-2E118B7DE577}" presName="hierChild4" presStyleCnt="0"/>
      <dgm:spPr/>
    </dgm:pt>
    <dgm:pt modelId="{DD8EFEFB-325D-4294-A63C-D893C2D78EFE}" type="pres">
      <dgm:prSet presAssocID="{E72DA911-6689-4D78-A944-DD8D6EA8E5ED}" presName="Name17" presStyleLbl="parChTrans1D3" presStyleIdx="2" presStyleCnt="4"/>
      <dgm:spPr/>
      <dgm:t>
        <a:bodyPr/>
        <a:lstStyle/>
        <a:p>
          <a:endParaRPr lang="ru-RU"/>
        </a:p>
      </dgm:t>
    </dgm:pt>
    <dgm:pt modelId="{4A3E34FE-AA2C-4143-86A0-973FE2DAD56D}" type="pres">
      <dgm:prSet presAssocID="{26340B8A-2A75-4EB7-9862-91CE27AB659B}" presName="hierRoot3" presStyleCnt="0"/>
      <dgm:spPr/>
    </dgm:pt>
    <dgm:pt modelId="{D516A2C6-6307-4FBC-A3D6-15F11AFEF819}" type="pres">
      <dgm:prSet presAssocID="{26340B8A-2A75-4EB7-9862-91CE27AB659B}" presName="composite3" presStyleCnt="0"/>
      <dgm:spPr/>
    </dgm:pt>
    <dgm:pt modelId="{E34BAC40-70F0-4B0A-BC22-9FC3DF470B31}" type="pres">
      <dgm:prSet presAssocID="{26340B8A-2A75-4EB7-9862-91CE27AB659B}" presName="background3" presStyleLbl="node3" presStyleIdx="2" presStyleCnt="4"/>
      <dgm:spPr/>
    </dgm:pt>
    <dgm:pt modelId="{ABBC580B-16B6-4D0E-85B2-58868CD5BB2D}" type="pres">
      <dgm:prSet presAssocID="{26340B8A-2A75-4EB7-9862-91CE27AB659B}" presName="text3" presStyleLbl="fgAcc3" presStyleIdx="2" presStyleCnt="4" custLinFactNeighborX="-5556" custLinFactNeighborY="-10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2F5384-6995-4831-BCBB-912B0845F284}" type="pres">
      <dgm:prSet presAssocID="{26340B8A-2A75-4EB7-9862-91CE27AB659B}" presName="hierChild4" presStyleCnt="0"/>
      <dgm:spPr/>
    </dgm:pt>
    <dgm:pt modelId="{C2E2CB1D-91BA-41A2-AF8D-FC173D7F322B}" type="pres">
      <dgm:prSet presAssocID="{41C50335-6E0D-40CA-9AD9-762A0A5DD57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5E503662-B67E-42EC-B5BD-88DDE3D7686F}" type="pres">
      <dgm:prSet presAssocID="{2571A6B8-038F-4C22-ABE9-A878D56CD824}" presName="hierRoot2" presStyleCnt="0"/>
      <dgm:spPr/>
    </dgm:pt>
    <dgm:pt modelId="{DF5FE708-02DD-4ABE-B05F-4AD64230E90A}" type="pres">
      <dgm:prSet presAssocID="{2571A6B8-038F-4C22-ABE9-A878D56CD824}" presName="composite2" presStyleCnt="0"/>
      <dgm:spPr/>
    </dgm:pt>
    <dgm:pt modelId="{5BF25FF9-DB8C-4A6F-8453-F86E7FB14BA0}" type="pres">
      <dgm:prSet presAssocID="{2571A6B8-038F-4C22-ABE9-A878D56CD824}" presName="background2" presStyleLbl="node2" presStyleIdx="1" presStyleCnt="2"/>
      <dgm:spPr/>
    </dgm:pt>
    <dgm:pt modelId="{EF637D85-7D0F-47A5-BA42-116FDCD11414}" type="pres">
      <dgm:prSet presAssocID="{2571A6B8-038F-4C22-ABE9-A878D56CD82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47E69-603A-43CC-8C63-69CEB0B42F54}" type="pres">
      <dgm:prSet presAssocID="{2571A6B8-038F-4C22-ABE9-A878D56CD824}" presName="hierChild3" presStyleCnt="0"/>
      <dgm:spPr/>
    </dgm:pt>
    <dgm:pt modelId="{ECC157CB-3C64-4AF9-8B0C-1466E499857E}" type="pres">
      <dgm:prSet presAssocID="{E83BAF16-ABF0-4BA9-8E66-73496F9FC134}" presName="Name17" presStyleLbl="parChTrans1D3" presStyleIdx="3" presStyleCnt="4"/>
      <dgm:spPr/>
      <dgm:t>
        <a:bodyPr/>
        <a:lstStyle/>
        <a:p>
          <a:endParaRPr lang="ru-RU"/>
        </a:p>
      </dgm:t>
    </dgm:pt>
    <dgm:pt modelId="{766D91BD-7323-460B-B924-CDF98E1CF9EB}" type="pres">
      <dgm:prSet presAssocID="{317914A5-8789-42CF-BE23-14CB15DD1CE7}" presName="hierRoot3" presStyleCnt="0"/>
      <dgm:spPr/>
    </dgm:pt>
    <dgm:pt modelId="{5678FD3E-477A-48B3-9D50-7A4DCA924A54}" type="pres">
      <dgm:prSet presAssocID="{317914A5-8789-42CF-BE23-14CB15DD1CE7}" presName="composite3" presStyleCnt="0"/>
      <dgm:spPr/>
    </dgm:pt>
    <dgm:pt modelId="{19EF55B8-ADF8-455B-BA63-72E3DACF3342}" type="pres">
      <dgm:prSet presAssocID="{317914A5-8789-42CF-BE23-14CB15DD1CE7}" presName="background3" presStyleLbl="node3" presStyleIdx="3" presStyleCnt="4"/>
      <dgm:spPr/>
    </dgm:pt>
    <dgm:pt modelId="{02FB3DAC-4130-4D3B-900E-E54ADCA0F03F}" type="pres">
      <dgm:prSet presAssocID="{317914A5-8789-42CF-BE23-14CB15DD1CE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374BDA-9BFD-4C59-B86D-60B88289BF0A}" type="pres">
      <dgm:prSet presAssocID="{317914A5-8789-42CF-BE23-14CB15DD1CE7}" presName="hierChild4" presStyleCnt="0"/>
      <dgm:spPr/>
    </dgm:pt>
  </dgm:ptLst>
  <dgm:cxnLst>
    <dgm:cxn modelId="{DDBD6465-DB0F-45C1-BC57-45FCB8A5BCA1}" type="presOf" srcId="{04D17BA3-89C0-4530-9553-F2C63F3B30CD}" destId="{DEC3C8D9-0775-4608-805A-F8A7AEB7EB8F}" srcOrd="0" destOrd="0" presId="urn:microsoft.com/office/officeart/2005/8/layout/hierarchy1"/>
    <dgm:cxn modelId="{4260913B-75D3-40B5-B884-87EF492B286D}" type="presOf" srcId="{0E2C9EAF-2C22-4AC5-ADCE-86F541EEC3E3}" destId="{3C3FB2D8-F98F-4A15-B413-7E41A04B52C1}" srcOrd="0" destOrd="0" presId="urn:microsoft.com/office/officeart/2005/8/layout/hierarchy1"/>
    <dgm:cxn modelId="{3DB0B16A-5894-44C2-81B9-C308DA05A724}" type="presOf" srcId="{317914A5-8789-42CF-BE23-14CB15DD1CE7}" destId="{02FB3DAC-4130-4D3B-900E-E54ADCA0F03F}" srcOrd="0" destOrd="0" presId="urn:microsoft.com/office/officeart/2005/8/layout/hierarchy1"/>
    <dgm:cxn modelId="{75C57AAB-5593-4ACB-9941-8756C25018AE}" type="presOf" srcId="{8A1DF9C7-98A9-4394-9A4D-25778455D241}" destId="{DEF1FAAC-C949-4C95-826E-8654E69C3B8B}" srcOrd="0" destOrd="0" presId="urn:microsoft.com/office/officeart/2005/8/layout/hierarchy1"/>
    <dgm:cxn modelId="{8CCF087C-C0CB-4090-A054-AEC8FD40996B}" type="presOf" srcId="{D4CAC07B-3F1E-4280-9DD0-9441CD45CF92}" destId="{0FF91F98-8FBF-4A77-94A8-82DD3D5D9FCE}" srcOrd="0" destOrd="0" presId="urn:microsoft.com/office/officeart/2005/8/layout/hierarchy1"/>
    <dgm:cxn modelId="{0B84E122-E125-4AF6-B95F-AF0B9231C607}" srcId="{74E96FAC-CF69-45DE-9D87-CA9C6AD03171}" destId="{0E2C9EAF-2C22-4AC5-ADCE-86F541EEC3E3}" srcOrd="0" destOrd="0" parTransId="{D4CAC07B-3F1E-4280-9DD0-9441CD45CF92}" sibTransId="{303CA5A7-F729-47B7-AEA6-EDB02CDB270F}"/>
    <dgm:cxn modelId="{A34AB685-4E71-4F95-ABD4-8D8DFC63E7DF}" type="presOf" srcId="{2571A6B8-038F-4C22-ABE9-A878D56CD824}" destId="{EF637D85-7D0F-47A5-BA42-116FDCD11414}" srcOrd="0" destOrd="0" presId="urn:microsoft.com/office/officeart/2005/8/layout/hierarchy1"/>
    <dgm:cxn modelId="{4D2079A2-D1EB-4488-8856-D9896CD26B8F}" type="presOf" srcId="{74E96FAC-CF69-45DE-9D87-CA9C6AD03171}" destId="{C9D0187E-819B-40A1-A889-30FD241FE12B}" srcOrd="0" destOrd="0" presId="urn:microsoft.com/office/officeart/2005/8/layout/hierarchy1"/>
    <dgm:cxn modelId="{E3C166A6-B14F-45A9-95C8-8A597E2BE776}" srcId="{0E2C9EAF-2C22-4AC5-ADCE-86F541EEC3E3}" destId="{9B1165F0-5D8F-4A71-80B4-4185BA02716A}" srcOrd="0" destOrd="0" parTransId="{04D17BA3-89C0-4530-9553-F2C63F3B30CD}" sibTransId="{E878D5F5-601D-42CC-B3CF-C9590C5DC7E8}"/>
    <dgm:cxn modelId="{1966C256-FA01-40EA-B368-FBE7097EBE4E}" type="presOf" srcId="{E72DA911-6689-4D78-A944-DD8D6EA8E5ED}" destId="{DD8EFEFB-325D-4294-A63C-D893C2D78EFE}" srcOrd="0" destOrd="0" presId="urn:microsoft.com/office/officeart/2005/8/layout/hierarchy1"/>
    <dgm:cxn modelId="{0A0739E6-FD00-486B-8591-3DA49D761FA3}" type="presOf" srcId="{26340B8A-2A75-4EB7-9862-91CE27AB659B}" destId="{ABBC580B-16B6-4D0E-85B2-58868CD5BB2D}" srcOrd="0" destOrd="0" presId="urn:microsoft.com/office/officeart/2005/8/layout/hierarchy1"/>
    <dgm:cxn modelId="{0D63CDFB-3D73-4BE3-A813-0934D49AE44E}" srcId="{2571A6B8-038F-4C22-ABE9-A878D56CD824}" destId="{317914A5-8789-42CF-BE23-14CB15DD1CE7}" srcOrd="0" destOrd="0" parTransId="{E83BAF16-ABF0-4BA9-8E66-73496F9FC134}" sibTransId="{BB686E0F-0B88-4577-82B6-32C71145726F}"/>
    <dgm:cxn modelId="{6978A40D-D225-40C0-8899-B61ABC6234C7}" srcId="{74E96FAC-CF69-45DE-9D87-CA9C6AD03171}" destId="{2571A6B8-038F-4C22-ABE9-A878D56CD824}" srcOrd="1" destOrd="0" parTransId="{41C50335-6E0D-40CA-9AD9-762A0A5DD572}" sibTransId="{81730F6E-7C6A-4C8D-BDFB-A358AF41D866}"/>
    <dgm:cxn modelId="{F7ACDABE-0316-472C-BC18-2CD75B4840F5}" srcId="{0E2C9EAF-2C22-4AC5-ADCE-86F541EEC3E3}" destId="{4709C12F-BD7C-4520-8910-2E118B7DE577}" srcOrd="1" destOrd="0" parTransId="{8A1DF9C7-98A9-4394-9A4D-25778455D241}" sibTransId="{BE69CA4F-7855-497C-8EE1-4F8EA8C4CB27}"/>
    <dgm:cxn modelId="{54ADE308-95E4-445C-8D3A-D96D12402B0A}" type="presOf" srcId="{9B1165F0-5D8F-4A71-80B4-4185BA02716A}" destId="{544B6779-2B54-42A3-80BB-BFAB419AA5EE}" srcOrd="0" destOrd="0" presId="urn:microsoft.com/office/officeart/2005/8/layout/hierarchy1"/>
    <dgm:cxn modelId="{C5B6E2CC-41D4-44A2-A6B1-6EF95907C8F5}" type="presOf" srcId="{4709C12F-BD7C-4520-8910-2E118B7DE577}" destId="{2D1FEAFA-542A-4B06-ADBA-F78B01C4628F}" srcOrd="0" destOrd="0" presId="urn:microsoft.com/office/officeart/2005/8/layout/hierarchy1"/>
    <dgm:cxn modelId="{D3FF24D8-00F0-4BC4-ACDF-F4C4214EFD3A}" type="presOf" srcId="{F5931119-6409-4713-A006-55A80354C364}" destId="{6CB014EE-BB7C-4C96-8615-253C3F86E3CE}" srcOrd="0" destOrd="0" presId="urn:microsoft.com/office/officeart/2005/8/layout/hierarchy1"/>
    <dgm:cxn modelId="{093F2ABA-2774-4AFB-964A-93A2FCA645A9}" srcId="{F5931119-6409-4713-A006-55A80354C364}" destId="{74E96FAC-CF69-45DE-9D87-CA9C6AD03171}" srcOrd="0" destOrd="0" parTransId="{CDF99E1D-D2D8-4B14-85D1-6780716453DD}" sibTransId="{C8D1A1FA-9B46-4C77-8E51-12244FD9801C}"/>
    <dgm:cxn modelId="{2D633368-2BDA-4B1F-AF4D-DE179827B375}" type="presOf" srcId="{E83BAF16-ABF0-4BA9-8E66-73496F9FC134}" destId="{ECC157CB-3C64-4AF9-8B0C-1466E499857E}" srcOrd="0" destOrd="0" presId="urn:microsoft.com/office/officeart/2005/8/layout/hierarchy1"/>
    <dgm:cxn modelId="{E0FBA88F-1D7B-4CBD-8724-DE97EC996E17}" srcId="{0E2C9EAF-2C22-4AC5-ADCE-86F541EEC3E3}" destId="{26340B8A-2A75-4EB7-9862-91CE27AB659B}" srcOrd="2" destOrd="0" parTransId="{E72DA911-6689-4D78-A944-DD8D6EA8E5ED}" sibTransId="{BCEE3EBD-85D6-4AE7-94DD-A51425A5EE81}"/>
    <dgm:cxn modelId="{BC63A0B2-402D-4990-9FEE-FA62ED7740EA}" type="presOf" srcId="{41C50335-6E0D-40CA-9AD9-762A0A5DD572}" destId="{C2E2CB1D-91BA-41A2-AF8D-FC173D7F322B}" srcOrd="0" destOrd="0" presId="urn:microsoft.com/office/officeart/2005/8/layout/hierarchy1"/>
    <dgm:cxn modelId="{A4926141-3D56-4B5A-931E-B7603F3DB617}" type="presParOf" srcId="{6CB014EE-BB7C-4C96-8615-253C3F86E3CE}" destId="{AD3033EC-6870-4ABC-A2E3-D056F6817CF3}" srcOrd="0" destOrd="0" presId="urn:microsoft.com/office/officeart/2005/8/layout/hierarchy1"/>
    <dgm:cxn modelId="{18D54FAE-BDC0-480D-9C8A-953CFF50CA73}" type="presParOf" srcId="{AD3033EC-6870-4ABC-A2E3-D056F6817CF3}" destId="{C9D635C8-BF14-4B1A-A37F-21C219CBB8DA}" srcOrd="0" destOrd="0" presId="urn:microsoft.com/office/officeart/2005/8/layout/hierarchy1"/>
    <dgm:cxn modelId="{1543FCAC-9B1B-4237-B01D-752072BD8F09}" type="presParOf" srcId="{C9D635C8-BF14-4B1A-A37F-21C219CBB8DA}" destId="{0FF09AEF-A378-4320-85B7-51FD37659A98}" srcOrd="0" destOrd="0" presId="urn:microsoft.com/office/officeart/2005/8/layout/hierarchy1"/>
    <dgm:cxn modelId="{C3310F35-E5DF-4729-8758-B9DB67F233CA}" type="presParOf" srcId="{C9D635C8-BF14-4B1A-A37F-21C219CBB8DA}" destId="{C9D0187E-819B-40A1-A889-30FD241FE12B}" srcOrd="1" destOrd="0" presId="urn:microsoft.com/office/officeart/2005/8/layout/hierarchy1"/>
    <dgm:cxn modelId="{FFE7034D-3038-447E-9FD2-DF6999C0749B}" type="presParOf" srcId="{AD3033EC-6870-4ABC-A2E3-D056F6817CF3}" destId="{4B1C3E0C-B75C-4B52-97FF-694053FB83BE}" srcOrd="1" destOrd="0" presId="urn:microsoft.com/office/officeart/2005/8/layout/hierarchy1"/>
    <dgm:cxn modelId="{BB84F065-4866-4E17-90D9-D6F808DC5292}" type="presParOf" srcId="{4B1C3E0C-B75C-4B52-97FF-694053FB83BE}" destId="{0FF91F98-8FBF-4A77-94A8-82DD3D5D9FCE}" srcOrd="0" destOrd="0" presId="urn:microsoft.com/office/officeart/2005/8/layout/hierarchy1"/>
    <dgm:cxn modelId="{8C16AAE8-51AE-46B2-B662-1030A1DFCA28}" type="presParOf" srcId="{4B1C3E0C-B75C-4B52-97FF-694053FB83BE}" destId="{0E9D51A1-657F-469D-AF85-4877CD666B2E}" srcOrd="1" destOrd="0" presId="urn:microsoft.com/office/officeart/2005/8/layout/hierarchy1"/>
    <dgm:cxn modelId="{410CBADB-47F6-4812-B65A-1F68FB35FDBC}" type="presParOf" srcId="{0E9D51A1-657F-469D-AF85-4877CD666B2E}" destId="{B146F12E-0E36-47EC-8337-A7990C9A22EF}" srcOrd="0" destOrd="0" presId="urn:microsoft.com/office/officeart/2005/8/layout/hierarchy1"/>
    <dgm:cxn modelId="{113662AE-95EB-4DBE-9FEF-EBD54FDF8A8D}" type="presParOf" srcId="{B146F12E-0E36-47EC-8337-A7990C9A22EF}" destId="{1C26BD4A-49BE-44DC-9193-AE8942E85F66}" srcOrd="0" destOrd="0" presId="urn:microsoft.com/office/officeart/2005/8/layout/hierarchy1"/>
    <dgm:cxn modelId="{5EA28C5B-35F8-4B59-8C63-EAC84A4400C1}" type="presParOf" srcId="{B146F12E-0E36-47EC-8337-A7990C9A22EF}" destId="{3C3FB2D8-F98F-4A15-B413-7E41A04B52C1}" srcOrd="1" destOrd="0" presId="urn:microsoft.com/office/officeart/2005/8/layout/hierarchy1"/>
    <dgm:cxn modelId="{E2CA30CE-DA3A-4BED-85B4-74BD754E13B7}" type="presParOf" srcId="{0E9D51A1-657F-469D-AF85-4877CD666B2E}" destId="{27E27CA2-D268-424F-9DAB-690043165674}" srcOrd="1" destOrd="0" presId="urn:microsoft.com/office/officeart/2005/8/layout/hierarchy1"/>
    <dgm:cxn modelId="{FFF31DEA-AF23-47D7-AF16-696ED1A002E2}" type="presParOf" srcId="{27E27CA2-D268-424F-9DAB-690043165674}" destId="{DEC3C8D9-0775-4608-805A-F8A7AEB7EB8F}" srcOrd="0" destOrd="0" presId="urn:microsoft.com/office/officeart/2005/8/layout/hierarchy1"/>
    <dgm:cxn modelId="{CAF70CEA-F12E-404C-8B0B-2041B6711513}" type="presParOf" srcId="{27E27CA2-D268-424F-9DAB-690043165674}" destId="{045803C0-E806-4217-9DCB-BE0A5B85E70D}" srcOrd="1" destOrd="0" presId="urn:microsoft.com/office/officeart/2005/8/layout/hierarchy1"/>
    <dgm:cxn modelId="{5EFEA00D-79EE-4241-9E40-411006CDB55C}" type="presParOf" srcId="{045803C0-E806-4217-9DCB-BE0A5B85E70D}" destId="{5B67946B-3048-40A8-A3AD-B47882994E93}" srcOrd="0" destOrd="0" presId="urn:microsoft.com/office/officeart/2005/8/layout/hierarchy1"/>
    <dgm:cxn modelId="{D4360246-4DB8-480B-ACFC-A7B8403013DD}" type="presParOf" srcId="{5B67946B-3048-40A8-A3AD-B47882994E93}" destId="{F963633A-BF30-4E31-B969-F8B66EFB3534}" srcOrd="0" destOrd="0" presId="urn:microsoft.com/office/officeart/2005/8/layout/hierarchy1"/>
    <dgm:cxn modelId="{1AC79DDA-25BC-406E-8BFD-8AEA86AA11AC}" type="presParOf" srcId="{5B67946B-3048-40A8-A3AD-B47882994E93}" destId="{544B6779-2B54-42A3-80BB-BFAB419AA5EE}" srcOrd="1" destOrd="0" presId="urn:microsoft.com/office/officeart/2005/8/layout/hierarchy1"/>
    <dgm:cxn modelId="{F89E9E93-65D7-4FEF-A502-5B4E1BD76748}" type="presParOf" srcId="{045803C0-E806-4217-9DCB-BE0A5B85E70D}" destId="{2A5E1FF9-FAC1-43E2-851E-7A99EFB56523}" srcOrd="1" destOrd="0" presId="urn:microsoft.com/office/officeart/2005/8/layout/hierarchy1"/>
    <dgm:cxn modelId="{3FB026F6-1BF4-445E-90D0-39B610BC9405}" type="presParOf" srcId="{27E27CA2-D268-424F-9DAB-690043165674}" destId="{DEF1FAAC-C949-4C95-826E-8654E69C3B8B}" srcOrd="2" destOrd="0" presId="urn:microsoft.com/office/officeart/2005/8/layout/hierarchy1"/>
    <dgm:cxn modelId="{48F08F46-891B-42CB-ABCD-67C7D3508394}" type="presParOf" srcId="{27E27CA2-D268-424F-9DAB-690043165674}" destId="{CE7783F2-AB52-4682-89F2-2B6D63DF6769}" srcOrd="3" destOrd="0" presId="urn:microsoft.com/office/officeart/2005/8/layout/hierarchy1"/>
    <dgm:cxn modelId="{B041116F-499F-4DD6-ADC1-953CFC380541}" type="presParOf" srcId="{CE7783F2-AB52-4682-89F2-2B6D63DF6769}" destId="{58BE0200-DCE6-42B8-AD3A-A4DE1171938F}" srcOrd="0" destOrd="0" presId="urn:microsoft.com/office/officeart/2005/8/layout/hierarchy1"/>
    <dgm:cxn modelId="{A46C836A-5C44-4C7E-8729-87471EA11C82}" type="presParOf" srcId="{58BE0200-DCE6-42B8-AD3A-A4DE1171938F}" destId="{E1943362-2110-419F-AD62-FF6F80F2208A}" srcOrd="0" destOrd="0" presId="urn:microsoft.com/office/officeart/2005/8/layout/hierarchy1"/>
    <dgm:cxn modelId="{C8138D9F-8F7C-4D8B-BF19-B8949D9E929C}" type="presParOf" srcId="{58BE0200-DCE6-42B8-AD3A-A4DE1171938F}" destId="{2D1FEAFA-542A-4B06-ADBA-F78B01C4628F}" srcOrd="1" destOrd="0" presId="urn:microsoft.com/office/officeart/2005/8/layout/hierarchy1"/>
    <dgm:cxn modelId="{205CAC40-DD0F-46BF-ACF0-6894F63F9187}" type="presParOf" srcId="{CE7783F2-AB52-4682-89F2-2B6D63DF6769}" destId="{A85DFD34-40C6-4EE1-ABCD-B5D00E5391EA}" srcOrd="1" destOrd="0" presId="urn:microsoft.com/office/officeart/2005/8/layout/hierarchy1"/>
    <dgm:cxn modelId="{2BE4BDCD-2ABB-414A-8DF6-8D417817DAC2}" type="presParOf" srcId="{27E27CA2-D268-424F-9DAB-690043165674}" destId="{DD8EFEFB-325D-4294-A63C-D893C2D78EFE}" srcOrd="4" destOrd="0" presId="urn:microsoft.com/office/officeart/2005/8/layout/hierarchy1"/>
    <dgm:cxn modelId="{A8B16D64-966B-4221-9CCC-908BB558E374}" type="presParOf" srcId="{27E27CA2-D268-424F-9DAB-690043165674}" destId="{4A3E34FE-AA2C-4143-86A0-973FE2DAD56D}" srcOrd="5" destOrd="0" presId="urn:microsoft.com/office/officeart/2005/8/layout/hierarchy1"/>
    <dgm:cxn modelId="{44BA9CA5-9CB8-49BB-958B-B98D0D27B8BB}" type="presParOf" srcId="{4A3E34FE-AA2C-4143-86A0-973FE2DAD56D}" destId="{D516A2C6-6307-4FBC-A3D6-15F11AFEF819}" srcOrd="0" destOrd="0" presId="urn:microsoft.com/office/officeart/2005/8/layout/hierarchy1"/>
    <dgm:cxn modelId="{DB1132F3-FF7A-4680-A97B-C4071CE92BD1}" type="presParOf" srcId="{D516A2C6-6307-4FBC-A3D6-15F11AFEF819}" destId="{E34BAC40-70F0-4B0A-BC22-9FC3DF470B31}" srcOrd="0" destOrd="0" presId="urn:microsoft.com/office/officeart/2005/8/layout/hierarchy1"/>
    <dgm:cxn modelId="{CA8A2CB5-0C04-4012-B7E3-611C9ED8B2C2}" type="presParOf" srcId="{D516A2C6-6307-4FBC-A3D6-15F11AFEF819}" destId="{ABBC580B-16B6-4D0E-85B2-58868CD5BB2D}" srcOrd="1" destOrd="0" presId="urn:microsoft.com/office/officeart/2005/8/layout/hierarchy1"/>
    <dgm:cxn modelId="{A339D50D-A2C0-4AFA-B766-1D015C2D084D}" type="presParOf" srcId="{4A3E34FE-AA2C-4143-86A0-973FE2DAD56D}" destId="{272F5384-6995-4831-BCBB-912B0845F284}" srcOrd="1" destOrd="0" presId="urn:microsoft.com/office/officeart/2005/8/layout/hierarchy1"/>
    <dgm:cxn modelId="{FB8343E9-9623-4484-AD7F-1D91B8FAFF79}" type="presParOf" srcId="{4B1C3E0C-B75C-4B52-97FF-694053FB83BE}" destId="{C2E2CB1D-91BA-41A2-AF8D-FC173D7F322B}" srcOrd="2" destOrd="0" presId="urn:microsoft.com/office/officeart/2005/8/layout/hierarchy1"/>
    <dgm:cxn modelId="{BDB9A905-86A0-4A4C-9AE2-2CC19CD66216}" type="presParOf" srcId="{4B1C3E0C-B75C-4B52-97FF-694053FB83BE}" destId="{5E503662-B67E-42EC-B5BD-88DDE3D7686F}" srcOrd="3" destOrd="0" presId="urn:microsoft.com/office/officeart/2005/8/layout/hierarchy1"/>
    <dgm:cxn modelId="{FE1119E0-50E0-491E-9713-6AAD0F8D746A}" type="presParOf" srcId="{5E503662-B67E-42EC-B5BD-88DDE3D7686F}" destId="{DF5FE708-02DD-4ABE-B05F-4AD64230E90A}" srcOrd="0" destOrd="0" presId="urn:microsoft.com/office/officeart/2005/8/layout/hierarchy1"/>
    <dgm:cxn modelId="{747305D0-D3CA-4E4C-9EA0-60019E3A505F}" type="presParOf" srcId="{DF5FE708-02DD-4ABE-B05F-4AD64230E90A}" destId="{5BF25FF9-DB8C-4A6F-8453-F86E7FB14BA0}" srcOrd="0" destOrd="0" presId="urn:microsoft.com/office/officeart/2005/8/layout/hierarchy1"/>
    <dgm:cxn modelId="{39084D5D-B4E0-4444-8CAB-6591B9DF31F2}" type="presParOf" srcId="{DF5FE708-02DD-4ABE-B05F-4AD64230E90A}" destId="{EF637D85-7D0F-47A5-BA42-116FDCD11414}" srcOrd="1" destOrd="0" presId="urn:microsoft.com/office/officeart/2005/8/layout/hierarchy1"/>
    <dgm:cxn modelId="{01961EC3-ED30-49B6-AD6C-7DEED1DFEEFD}" type="presParOf" srcId="{5E503662-B67E-42EC-B5BD-88DDE3D7686F}" destId="{03847E69-603A-43CC-8C63-69CEB0B42F54}" srcOrd="1" destOrd="0" presId="urn:microsoft.com/office/officeart/2005/8/layout/hierarchy1"/>
    <dgm:cxn modelId="{01F24F05-1363-4C1E-BDE4-C6FAC9728A1B}" type="presParOf" srcId="{03847E69-603A-43CC-8C63-69CEB0B42F54}" destId="{ECC157CB-3C64-4AF9-8B0C-1466E499857E}" srcOrd="0" destOrd="0" presId="urn:microsoft.com/office/officeart/2005/8/layout/hierarchy1"/>
    <dgm:cxn modelId="{61D85C93-6C22-4A36-A841-AF2D4E5D9CDF}" type="presParOf" srcId="{03847E69-603A-43CC-8C63-69CEB0B42F54}" destId="{766D91BD-7323-460B-B924-CDF98E1CF9EB}" srcOrd="1" destOrd="0" presId="urn:microsoft.com/office/officeart/2005/8/layout/hierarchy1"/>
    <dgm:cxn modelId="{191AA94A-1108-4AD1-B186-573E8CF85050}" type="presParOf" srcId="{766D91BD-7323-460B-B924-CDF98E1CF9EB}" destId="{5678FD3E-477A-48B3-9D50-7A4DCA924A54}" srcOrd="0" destOrd="0" presId="urn:microsoft.com/office/officeart/2005/8/layout/hierarchy1"/>
    <dgm:cxn modelId="{7D008A81-4115-4BBA-94AA-AF07DDF7D769}" type="presParOf" srcId="{5678FD3E-477A-48B3-9D50-7A4DCA924A54}" destId="{19EF55B8-ADF8-455B-BA63-72E3DACF3342}" srcOrd="0" destOrd="0" presId="urn:microsoft.com/office/officeart/2005/8/layout/hierarchy1"/>
    <dgm:cxn modelId="{67B45D98-8B2B-4958-981C-C345060DC38C}" type="presParOf" srcId="{5678FD3E-477A-48B3-9D50-7A4DCA924A54}" destId="{02FB3DAC-4130-4D3B-900E-E54ADCA0F03F}" srcOrd="1" destOrd="0" presId="urn:microsoft.com/office/officeart/2005/8/layout/hierarchy1"/>
    <dgm:cxn modelId="{46BCCBE9-B6ED-4060-88D7-197C8361E842}" type="presParOf" srcId="{766D91BD-7323-460B-B924-CDF98E1CF9EB}" destId="{6E374BDA-9BFD-4C59-B86D-60B88289BF0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1DE76-1664-4593-AE39-3A08ADFA30A2}" type="doc">
      <dgm:prSet loTypeId="urn:microsoft.com/office/officeart/2005/8/layout/hierarchy1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5A9C34A-4046-465B-8E44-0B5CAD3280C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Птицы</a:t>
          </a:r>
          <a:r>
            <a:rPr lang="ru-RU" sz="1400" b="1" dirty="0" smtClean="0">
              <a:solidFill>
                <a:schemeClr val="tx2"/>
              </a:solidFill>
            </a:rPr>
            <a:t> </a:t>
          </a:r>
          <a:endParaRPr lang="ru-RU" sz="1400" b="1" dirty="0">
            <a:solidFill>
              <a:schemeClr val="tx2"/>
            </a:solidFill>
          </a:endParaRPr>
        </a:p>
      </dgm:t>
    </dgm:pt>
    <dgm:pt modelId="{B7163846-FF5A-4ACA-B990-A4CAE97E1803}" type="parTrans" cxnId="{115FF6AA-3FBF-4129-BE21-0A3E5DC351A3}">
      <dgm:prSet/>
      <dgm:spPr/>
      <dgm:t>
        <a:bodyPr/>
        <a:lstStyle/>
        <a:p>
          <a:endParaRPr lang="ru-RU"/>
        </a:p>
      </dgm:t>
    </dgm:pt>
    <dgm:pt modelId="{9603B14D-9E8B-4DE6-B233-7ABAD285CAA0}" type="sibTrans" cxnId="{115FF6AA-3FBF-4129-BE21-0A3E5DC351A3}">
      <dgm:prSet/>
      <dgm:spPr/>
      <dgm:t>
        <a:bodyPr/>
        <a:lstStyle/>
        <a:p>
          <a:endParaRPr lang="ru-RU"/>
        </a:p>
      </dgm:t>
    </dgm:pt>
    <dgm:pt modelId="{D5436464-4665-4017-84C4-D58E0160E4A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Зимующие</a:t>
          </a:r>
          <a:endParaRPr lang="ru-RU" sz="1400" b="1" dirty="0">
            <a:solidFill>
              <a:schemeClr val="tx2"/>
            </a:solidFill>
          </a:endParaRPr>
        </a:p>
      </dgm:t>
    </dgm:pt>
    <dgm:pt modelId="{DF02FA5C-E37F-4BC3-8615-09113A4FC258}" type="parTrans" cxnId="{132C58DC-EDA0-4004-956C-928D35520521}">
      <dgm:prSet/>
      <dgm:spPr/>
      <dgm:t>
        <a:bodyPr/>
        <a:lstStyle/>
        <a:p>
          <a:endParaRPr lang="ru-RU"/>
        </a:p>
      </dgm:t>
    </dgm:pt>
    <dgm:pt modelId="{79A7F5E4-B581-4A92-9C49-681FE4BDB611}" type="sibTrans" cxnId="{132C58DC-EDA0-4004-956C-928D35520521}">
      <dgm:prSet/>
      <dgm:spPr/>
      <dgm:t>
        <a:bodyPr/>
        <a:lstStyle/>
        <a:p>
          <a:endParaRPr lang="ru-RU"/>
        </a:p>
      </dgm:t>
    </dgm:pt>
    <dgm:pt modelId="{BFE8FE21-7F96-4058-88D9-5C0C9D25EBB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Перелётные</a:t>
          </a:r>
          <a:endParaRPr lang="ru-RU" sz="1400" b="1" dirty="0">
            <a:solidFill>
              <a:schemeClr val="tx2"/>
            </a:solidFill>
          </a:endParaRPr>
        </a:p>
      </dgm:t>
    </dgm:pt>
    <dgm:pt modelId="{105E5E1E-A01A-4952-9779-21524C21F60C}" type="parTrans" cxnId="{A74307A5-AF68-4E17-AB26-60527E5E4D8B}">
      <dgm:prSet/>
      <dgm:spPr/>
      <dgm:t>
        <a:bodyPr/>
        <a:lstStyle/>
        <a:p>
          <a:endParaRPr lang="ru-RU"/>
        </a:p>
      </dgm:t>
    </dgm:pt>
    <dgm:pt modelId="{BCE01FF5-1BFD-4859-A93D-BAB05E89444D}" type="sibTrans" cxnId="{A74307A5-AF68-4E17-AB26-60527E5E4D8B}">
      <dgm:prSet/>
      <dgm:spPr/>
      <dgm:t>
        <a:bodyPr/>
        <a:lstStyle/>
        <a:p>
          <a:endParaRPr lang="ru-RU"/>
        </a:p>
      </dgm:t>
    </dgm:pt>
    <dgm:pt modelId="{B98691BE-493E-4C67-97A9-BAF982328CC4}" type="pres">
      <dgm:prSet presAssocID="{5591DE76-1664-4593-AE39-3A08ADFA30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EF4EBC-2733-47CD-87E4-3CF1371C33F2}" type="pres">
      <dgm:prSet presAssocID="{C5A9C34A-4046-465B-8E44-0B5CAD3280CC}" presName="hierRoot1" presStyleCnt="0"/>
      <dgm:spPr/>
    </dgm:pt>
    <dgm:pt modelId="{771E57ED-660E-4E27-B9DD-BB38038AB6F7}" type="pres">
      <dgm:prSet presAssocID="{C5A9C34A-4046-465B-8E44-0B5CAD3280CC}" presName="composite" presStyleCnt="0"/>
      <dgm:spPr/>
    </dgm:pt>
    <dgm:pt modelId="{8B7231A4-1682-40DE-80E5-4FCA372ADC6C}" type="pres">
      <dgm:prSet presAssocID="{C5A9C34A-4046-465B-8E44-0B5CAD3280CC}" presName="background" presStyleLbl="node0" presStyleIdx="0" presStyleCnt="1"/>
      <dgm:spPr/>
    </dgm:pt>
    <dgm:pt modelId="{D945A43A-A059-42AF-AFFC-61D889208AAB}" type="pres">
      <dgm:prSet presAssocID="{C5A9C34A-4046-465B-8E44-0B5CAD3280CC}" presName="text" presStyleLbl="fgAcc0" presStyleIdx="0" presStyleCnt="1" custScaleX="133100" custScaleY="133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6FF72F-9EDF-4593-A072-84030E2F06B8}" type="pres">
      <dgm:prSet presAssocID="{C5A9C34A-4046-465B-8E44-0B5CAD3280CC}" presName="hierChild2" presStyleCnt="0"/>
      <dgm:spPr/>
    </dgm:pt>
    <dgm:pt modelId="{923C5995-3666-4894-9F53-39B657A53192}" type="pres">
      <dgm:prSet presAssocID="{DF02FA5C-E37F-4BC3-8615-09113A4FC25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557BC01-84DC-4747-B9A8-CA5DACA728F5}" type="pres">
      <dgm:prSet presAssocID="{D5436464-4665-4017-84C4-D58E0160E4AF}" presName="hierRoot2" presStyleCnt="0"/>
      <dgm:spPr/>
    </dgm:pt>
    <dgm:pt modelId="{20F11B43-733A-4E6C-B494-FC143F87E2DA}" type="pres">
      <dgm:prSet presAssocID="{D5436464-4665-4017-84C4-D58E0160E4AF}" presName="composite2" presStyleCnt="0"/>
      <dgm:spPr/>
    </dgm:pt>
    <dgm:pt modelId="{FE2920D1-57B8-4B52-A854-5E97EF664F72}" type="pres">
      <dgm:prSet presAssocID="{D5436464-4665-4017-84C4-D58E0160E4AF}" presName="background2" presStyleLbl="node2" presStyleIdx="0" presStyleCnt="2"/>
      <dgm:spPr/>
    </dgm:pt>
    <dgm:pt modelId="{1B0D3A09-FDC0-4490-B8CF-98A66A50D8BE}" type="pres">
      <dgm:prSet presAssocID="{D5436464-4665-4017-84C4-D58E0160E4AF}" presName="text2" presStyleLbl="fgAcc2" presStyleIdx="0" presStyleCnt="2" custScaleX="218119" custScaleY="133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09AD6A-F546-4C0C-A6DC-7FEE42EB9298}" type="pres">
      <dgm:prSet presAssocID="{D5436464-4665-4017-84C4-D58E0160E4AF}" presName="hierChild3" presStyleCnt="0"/>
      <dgm:spPr/>
    </dgm:pt>
    <dgm:pt modelId="{4B9EEF58-90E0-456A-85E1-0FDD3EF807CB}" type="pres">
      <dgm:prSet presAssocID="{105E5E1E-A01A-4952-9779-21524C21F60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F857F5F-5BCD-4E6F-BCA7-D4D9332E19B6}" type="pres">
      <dgm:prSet presAssocID="{BFE8FE21-7F96-4058-88D9-5C0C9D25EBBB}" presName="hierRoot2" presStyleCnt="0"/>
      <dgm:spPr/>
    </dgm:pt>
    <dgm:pt modelId="{C9096F82-EF07-43D7-91FB-683090B5EA3E}" type="pres">
      <dgm:prSet presAssocID="{BFE8FE21-7F96-4058-88D9-5C0C9D25EBBB}" presName="composite2" presStyleCnt="0"/>
      <dgm:spPr/>
    </dgm:pt>
    <dgm:pt modelId="{DBB9F77C-3208-477F-A1A8-C04B20D5ED97}" type="pres">
      <dgm:prSet presAssocID="{BFE8FE21-7F96-4058-88D9-5C0C9D25EBBB}" presName="background2" presStyleLbl="node2" presStyleIdx="1" presStyleCnt="2"/>
      <dgm:spPr/>
    </dgm:pt>
    <dgm:pt modelId="{757E5ECA-3807-493C-B4A8-712F808767C7}" type="pres">
      <dgm:prSet presAssocID="{BFE8FE21-7F96-4058-88D9-5C0C9D25EBBB}" presName="text2" presStyleLbl="fgAcc2" presStyleIdx="1" presStyleCnt="2" custScaleX="228803" custScaleY="133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30CED9-8D9C-466C-BA98-61E1A075D001}" type="pres">
      <dgm:prSet presAssocID="{BFE8FE21-7F96-4058-88D9-5C0C9D25EBBB}" presName="hierChild3" presStyleCnt="0"/>
      <dgm:spPr/>
    </dgm:pt>
  </dgm:ptLst>
  <dgm:cxnLst>
    <dgm:cxn modelId="{43A22787-BD84-4C2C-9F1A-7B13160232B6}" type="presOf" srcId="{BFE8FE21-7F96-4058-88D9-5C0C9D25EBBB}" destId="{757E5ECA-3807-493C-B4A8-712F808767C7}" srcOrd="0" destOrd="0" presId="urn:microsoft.com/office/officeart/2005/8/layout/hierarchy1"/>
    <dgm:cxn modelId="{A008F3A2-567B-4551-8FE9-29B9C7717634}" type="presOf" srcId="{C5A9C34A-4046-465B-8E44-0B5CAD3280CC}" destId="{D945A43A-A059-42AF-AFFC-61D889208AAB}" srcOrd="0" destOrd="0" presId="urn:microsoft.com/office/officeart/2005/8/layout/hierarchy1"/>
    <dgm:cxn modelId="{7C239D5B-70C5-4CAB-80D1-39EC3D908258}" type="presOf" srcId="{105E5E1E-A01A-4952-9779-21524C21F60C}" destId="{4B9EEF58-90E0-456A-85E1-0FDD3EF807CB}" srcOrd="0" destOrd="0" presId="urn:microsoft.com/office/officeart/2005/8/layout/hierarchy1"/>
    <dgm:cxn modelId="{A74307A5-AF68-4E17-AB26-60527E5E4D8B}" srcId="{C5A9C34A-4046-465B-8E44-0B5CAD3280CC}" destId="{BFE8FE21-7F96-4058-88D9-5C0C9D25EBBB}" srcOrd="1" destOrd="0" parTransId="{105E5E1E-A01A-4952-9779-21524C21F60C}" sibTransId="{BCE01FF5-1BFD-4859-A93D-BAB05E89444D}"/>
    <dgm:cxn modelId="{C7BCE39C-85E8-4D45-AB15-94D69FDBA8BF}" type="presOf" srcId="{5591DE76-1664-4593-AE39-3A08ADFA30A2}" destId="{B98691BE-493E-4C67-97A9-BAF982328CC4}" srcOrd="0" destOrd="0" presId="urn:microsoft.com/office/officeart/2005/8/layout/hierarchy1"/>
    <dgm:cxn modelId="{115FF6AA-3FBF-4129-BE21-0A3E5DC351A3}" srcId="{5591DE76-1664-4593-AE39-3A08ADFA30A2}" destId="{C5A9C34A-4046-465B-8E44-0B5CAD3280CC}" srcOrd="0" destOrd="0" parTransId="{B7163846-FF5A-4ACA-B990-A4CAE97E1803}" sibTransId="{9603B14D-9E8B-4DE6-B233-7ABAD285CAA0}"/>
    <dgm:cxn modelId="{132C58DC-EDA0-4004-956C-928D35520521}" srcId="{C5A9C34A-4046-465B-8E44-0B5CAD3280CC}" destId="{D5436464-4665-4017-84C4-D58E0160E4AF}" srcOrd="0" destOrd="0" parTransId="{DF02FA5C-E37F-4BC3-8615-09113A4FC258}" sibTransId="{79A7F5E4-B581-4A92-9C49-681FE4BDB611}"/>
    <dgm:cxn modelId="{8C20A4A2-5E2F-4492-9B78-8CDDE03F1CFD}" type="presOf" srcId="{D5436464-4665-4017-84C4-D58E0160E4AF}" destId="{1B0D3A09-FDC0-4490-B8CF-98A66A50D8BE}" srcOrd="0" destOrd="0" presId="urn:microsoft.com/office/officeart/2005/8/layout/hierarchy1"/>
    <dgm:cxn modelId="{CA95A1D5-49CE-4FCA-AD85-E7C3A0F6EFDC}" type="presOf" srcId="{DF02FA5C-E37F-4BC3-8615-09113A4FC258}" destId="{923C5995-3666-4894-9F53-39B657A53192}" srcOrd="0" destOrd="0" presId="urn:microsoft.com/office/officeart/2005/8/layout/hierarchy1"/>
    <dgm:cxn modelId="{0E20A7B1-1E14-49E6-81DB-51EE4097A570}" type="presParOf" srcId="{B98691BE-493E-4C67-97A9-BAF982328CC4}" destId="{FAEF4EBC-2733-47CD-87E4-3CF1371C33F2}" srcOrd="0" destOrd="0" presId="urn:microsoft.com/office/officeart/2005/8/layout/hierarchy1"/>
    <dgm:cxn modelId="{3DA0FBC2-8F11-41A2-B47C-59846E7F06A2}" type="presParOf" srcId="{FAEF4EBC-2733-47CD-87E4-3CF1371C33F2}" destId="{771E57ED-660E-4E27-B9DD-BB38038AB6F7}" srcOrd="0" destOrd="0" presId="urn:microsoft.com/office/officeart/2005/8/layout/hierarchy1"/>
    <dgm:cxn modelId="{1DCACB14-1577-4376-86C1-7BECED8FDE3F}" type="presParOf" srcId="{771E57ED-660E-4E27-B9DD-BB38038AB6F7}" destId="{8B7231A4-1682-40DE-80E5-4FCA372ADC6C}" srcOrd="0" destOrd="0" presId="urn:microsoft.com/office/officeart/2005/8/layout/hierarchy1"/>
    <dgm:cxn modelId="{D9261005-631F-4DD4-AE63-5CAEFC779E79}" type="presParOf" srcId="{771E57ED-660E-4E27-B9DD-BB38038AB6F7}" destId="{D945A43A-A059-42AF-AFFC-61D889208AAB}" srcOrd="1" destOrd="0" presId="urn:microsoft.com/office/officeart/2005/8/layout/hierarchy1"/>
    <dgm:cxn modelId="{ADA4918D-DFE8-495F-9B96-D4F012A5F782}" type="presParOf" srcId="{FAEF4EBC-2733-47CD-87E4-3CF1371C33F2}" destId="{E86FF72F-9EDF-4593-A072-84030E2F06B8}" srcOrd="1" destOrd="0" presId="urn:microsoft.com/office/officeart/2005/8/layout/hierarchy1"/>
    <dgm:cxn modelId="{F1CCAAAE-6C7B-4FC6-9DD6-2D20EA3BAE32}" type="presParOf" srcId="{E86FF72F-9EDF-4593-A072-84030E2F06B8}" destId="{923C5995-3666-4894-9F53-39B657A53192}" srcOrd="0" destOrd="0" presId="urn:microsoft.com/office/officeart/2005/8/layout/hierarchy1"/>
    <dgm:cxn modelId="{608FE2B1-28E9-4E70-8862-6C1ADA4EE8EA}" type="presParOf" srcId="{E86FF72F-9EDF-4593-A072-84030E2F06B8}" destId="{0557BC01-84DC-4747-B9A8-CA5DACA728F5}" srcOrd="1" destOrd="0" presId="urn:microsoft.com/office/officeart/2005/8/layout/hierarchy1"/>
    <dgm:cxn modelId="{068100CC-A844-4324-ACC3-E40F253098FE}" type="presParOf" srcId="{0557BC01-84DC-4747-B9A8-CA5DACA728F5}" destId="{20F11B43-733A-4E6C-B494-FC143F87E2DA}" srcOrd="0" destOrd="0" presId="urn:microsoft.com/office/officeart/2005/8/layout/hierarchy1"/>
    <dgm:cxn modelId="{91899A43-1623-4881-858C-45177BBCEE77}" type="presParOf" srcId="{20F11B43-733A-4E6C-B494-FC143F87E2DA}" destId="{FE2920D1-57B8-4B52-A854-5E97EF664F72}" srcOrd="0" destOrd="0" presId="urn:microsoft.com/office/officeart/2005/8/layout/hierarchy1"/>
    <dgm:cxn modelId="{E53EE384-1467-408D-A99A-2BBDD1A94E3E}" type="presParOf" srcId="{20F11B43-733A-4E6C-B494-FC143F87E2DA}" destId="{1B0D3A09-FDC0-4490-B8CF-98A66A50D8BE}" srcOrd="1" destOrd="0" presId="urn:microsoft.com/office/officeart/2005/8/layout/hierarchy1"/>
    <dgm:cxn modelId="{079315B6-D965-40AB-B642-2082E9FDDF16}" type="presParOf" srcId="{0557BC01-84DC-4747-B9A8-CA5DACA728F5}" destId="{2B09AD6A-F546-4C0C-A6DC-7FEE42EB9298}" srcOrd="1" destOrd="0" presId="urn:microsoft.com/office/officeart/2005/8/layout/hierarchy1"/>
    <dgm:cxn modelId="{C1C7EC78-023B-45CF-8DDE-8E32C9534358}" type="presParOf" srcId="{E86FF72F-9EDF-4593-A072-84030E2F06B8}" destId="{4B9EEF58-90E0-456A-85E1-0FDD3EF807CB}" srcOrd="2" destOrd="0" presId="urn:microsoft.com/office/officeart/2005/8/layout/hierarchy1"/>
    <dgm:cxn modelId="{B287E2C2-6851-4E04-88A5-DD6697277270}" type="presParOf" srcId="{E86FF72F-9EDF-4593-A072-84030E2F06B8}" destId="{2F857F5F-5BCD-4E6F-BCA7-D4D9332E19B6}" srcOrd="3" destOrd="0" presId="urn:microsoft.com/office/officeart/2005/8/layout/hierarchy1"/>
    <dgm:cxn modelId="{4032E5B8-8BD2-458A-99E5-94F22E7639AB}" type="presParOf" srcId="{2F857F5F-5BCD-4E6F-BCA7-D4D9332E19B6}" destId="{C9096F82-EF07-43D7-91FB-683090B5EA3E}" srcOrd="0" destOrd="0" presId="urn:microsoft.com/office/officeart/2005/8/layout/hierarchy1"/>
    <dgm:cxn modelId="{CFF3D076-9566-4A12-9C33-8698C502A6BB}" type="presParOf" srcId="{C9096F82-EF07-43D7-91FB-683090B5EA3E}" destId="{DBB9F77C-3208-477F-A1A8-C04B20D5ED97}" srcOrd="0" destOrd="0" presId="urn:microsoft.com/office/officeart/2005/8/layout/hierarchy1"/>
    <dgm:cxn modelId="{9BA9D6E4-7161-41DD-B3CC-38C1C700517F}" type="presParOf" srcId="{C9096F82-EF07-43D7-91FB-683090B5EA3E}" destId="{757E5ECA-3807-493C-B4A8-712F808767C7}" srcOrd="1" destOrd="0" presId="urn:microsoft.com/office/officeart/2005/8/layout/hierarchy1"/>
    <dgm:cxn modelId="{ABA1EC3C-55EF-4479-8059-B78E2F0464BF}" type="presParOf" srcId="{2F857F5F-5BCD-4E6F-BCA7-D4D9332E19B6}" destId="{4530CED9-8D9C-466C-BA98-61E1A075D0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1DE76-1664-4593-AE39-3A08ADFA30A2}" type="doc">
      <dgm:prSet loTypeId="urn:microsoft.com/office/officeart/2005/8/layout/hierarchy1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C5A9C34A-4046-465B-8E44-0B5CAD3280C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Деревья</a:t>
          </a:r>
          <a:r>
            <a:rPr lang="ru-RU" sz="1700" dirty="0" smtClean="0"/>
            <a:t> </a:t>
          </a:r>
          <a:endParaRPr lang="ru-RU" sz="1700" dirty="0"/>
        </a:p>
      </dgm:t>
    </dgm:pt>
    <dgm:pt modelId="{B7163846-FF5A-4ACA-B990-A4CAE97E1803}" type="parTrans" cxnId="{115FF6AA-3FBF-4129-BE21-0A3E5DC351A3}">
      <dgm:prSet/>
      <dgm:spPr/>
      <dgm:t>
        <a:bodyPr/>
        <a:lstStyle/>
        <a:p>
          <a:endParaRPr lang="ru-RU"/>
        </a:p>
      </dgm:t>
    </dgm:pt>
    <dgm:pt modelId="{9603B14D-9E8B-4DE6-B233-7ABAD285CAA0}" type="sibTrans" cxnId="{115FF6AA-3FBF-4129-BE21-0A3E5DC351A3}">
      <dgm:prSet/>
      <dgm:spPr/>
      <dgm:t>
        <a:bodyPr/>
        <a:lstStyle/>
        <a:p>
          <a:endParaRPr lang="ru-RU"/>
        </a:p>
      </dgm:t>
    </dgm:pt>
    <dgm:pt modelId="{D5436464-4665-4017-84C4-D58E0160E4AF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Хвойные</a:t>
          </a:r>
          <a:endParaRPr lang="ru-RU" b="1" dirty="0">
            <a:solidFill>
              <a:schemeClr val="tx2"/>
            </a:solidFill>
          </a:endParaRPr>
        </a:p>
      </dgm:t>
    </dgm:pt>
    <dgm:pt modelId="{DF02FA5C-E37F-4BC3-8615-09113A4FC258}" type="parTrans" cxnId="{132C58DC-EDA0-4004-956C-928D35520521}">
      <dgm:prSet/>
      <dgm:spPr/>
      <dgm:t>
        <a:bodyPr/>
        <a:lstStyle/>
        <a:p>
          <a:endParaRPr lang="ru-RU"/>
        </a:p>
      </dgm:t>
    </dgm:pt>
    <dgm:pt modelId="{79A7F5E4-B581-4A92-9C49-681FE4BDB611}" type="sibTrans" cxnId="{132C58DC-EDA0-4004-956C-928D35520521}">
      <dgm:prSet/>
      <dgm:spPr/>
      <dgm:t>
        <a:bodyPr/>
        <a:lstStyle/>
        <a:p>
          <a:endParaRPr lang="ru-RU"/>
        </a:p>
      </dgm:t>
    </dgm:pt>
    <dgm:pt modelId="{BFE8FE21-7F96-4058-88D9-5C0C9D25EBBB}">
      <dgm:prSet phldrT="[Текст]"/>
      <dgm:spPr/>
      <dgm:t>
        <a:bodyPr/>
        <a:lstStyle/>
        <a:p>
          <a:r>
            <a:rPr lang="ru-RU" b="1" dirty="0" smtClean="0">
              <a:solidFill>
                <a:schemeClr val="tx2"/>
              </a:solidFill>
            </a:rPr>
            <a:t>Лиственные</a:t>
          </a:r>
          <a:endParaRPr lang="ru-RU" b="1" dirty="0">
            <a:solidFill>
              <a:schemeClr val="tx2"/>
            </a:solidFill>
          </a:endParaRPr>
        </a:p>
      </dgm:t>
    </dgm:pt>
    <dgm:pt modelId="{105E5E1E-A01A-4952-9779-21524C21F60C}" type="parTrans" cxnId="{A74307A5-AF68-4E17-AB26-60527E5E4D8B}">
      <dgm:prSet/>
      <dgm:spPr/>
      <dgm:t>
        <a:bodyPr/>
        <a:lstStyle/>
        <a:p>
          <a:endParaRPr lang="ru-RU"/>
        </a:p>
      </dgm:t>
    </dgm:pt>
    <dgm:pt modelId="{BCE01FF5-1BFD-4859-A93D-BAB05E89444D}" type="sibTrans" cxnId="{A74307A5-AF68-4E17-AB26-60527E5E4D8B}">
      <dgm:prSet/>
      <dgm:spPr/>
      <dgm:t>
        <a:bodyPr/>
        <a:lstStyle/>
        <a:p>
          <a:endParaRPr lang="ru-RU"/>
        </a:p>
      </dgm:t>
    </dgm:pt>
    <dgm:pt modelId="{B98691BE-493E-4C67-97A9-BAF982328CC4}" type="pres">
      <dgm:prSet presAssocID="{5591DE76-1664-4593-AE39-3A08ADFA30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EF4EBC-2733-47CD-87E4-3CF1371C33F2}" type="pres">
      <dgm:prSet presAssocID="{C5A9C34A-4046-465B-8E44-0B5CAD3280CC}" presName="hierRoot1" presStyleCnt="0"/>
      <dgm:spPr/>
    </dgm:pt>
    <dgm:pt modelId="{771E57ED-660E-4E27-B9DD-BB38038AB6F7}" type="pres">
      <dgm:prSet presAssocID="{C5A9C34A-4046-465B-8E44-0B5CAD3280CC}" presName="composite" presStyleCnt="0"/>
      <dgm:spPr/>
    </dgm:pt>
    <dgm:pt modelId="{8B7231A4-1682-40DE-80E5-4FCA372ADC6C}" type="pres">
      <dgm:prSet presAssocID="{C5A9C34A-4046-465B-8E44-0B5CAD3280CC}" presName="background" presStyleLbl="node0" presStyleIdx="0" presStyleCnt="1"/>
      <dgm:spPr/>
    </dgm:pt>
    <dgm:pt modelId="{D945A43A-A059-42AF-AFFC-61D889208AAB}" type="pres">
      <dgm:prSet presAssocID="{C5A9C34A-4046-465B-8E44-0B5CAD3280CC}" presName="text" presStyleLbl="fgAcc0" presStyleIdx="0" presStyleCnt="1" custScaleX="1446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6FF72F-9EDF-4593-A072-84030E2F06B8}" type="pres">
      <dgm:prSet presAssocID="{C5A9C34A-4046-465B-8E44-0B5CAD3280CC}" presName="hierChild2" presStyleCnt="0"/>
      <dgm:spPr/>
    </dgm:pt>
    <dgm:pt modelId="{923C5995-3666-4894-9F53-39B657A53192}" type="pres">
      <dgm:prSet presAssocID="{DF02FA5C-E37F-4BC3-8615-09113A4FC258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557BC01-84DC-4747-B9A8-CA5DACA728F5}" type="pres">
      <dgm:prSet presAssocID="{D5436464-4665-4017-84C4-D58E0160E4AF}" presName="hierRoot2" presStyleCnt="0"/>
      <dgm:spPr/>
    </dgm:pt>
    <dgm:pt modelId="{20F11B43-733A-4E6C-B494-FC143F87E2DA}" type="pres">
      <dgm:prSet presAssocID="{D5436464-4665-4017-84C4-D58E0160E4AF}" presName="composite2" presStyleCnt="0"/>
      <dgm:spPr/>
    </dgm:pt>
    <dgm:pt modelId="{FE2920D1-57B8-4B52-A854-5E97EF664F72}" type="pres">
      <dgm:prSet presAssocID="{D5436464-4665-4017-84C4-D58E0160E4AF}" presName="background2" presStyleLbl="node2" presStyleIdx="0" presStyleCnt="2"/>
      <dgm:spPr/>
    </dgm:pt>
    <dgm:pt modelId="{1B0D3A09-FDC0-4490-B8CF-98A66A50D8BE}" type="pres">
      <dgm:prSet presAssocID="{D5436464-4665-4017-84C4-D58E0160E4AF}" presName="text2" presStyleLbl="fgAcc2" presStyleIdx="0" presStyleCnt="2" custScaleX="1767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09AD6A-F546-4C0C-A6DC-7FEE42EB9298}" type="pres">
      <dgm:prSet presAssocID="{D5436464-4665-4017-84C4-D58E0160E4AF}" presName="hierChild3" presStyleCnt="0"/>
      <dgm:spPr/>
    </dgm:pt>
    <dgm:pt modelId="{4B9EEF58-90E0-456A-85E1-0FDD3EF807CB}" type="pres">
      <dgm:prSet presAssocID="{105E5E1E-A01A-4952-9779-21524C21F60C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F857F5F-5BCD-4E6F-BCA7-D4D9332E19B6}" type="pres">
      <dgm:prSet presAssocID="{BFE8FE21-7F96-4058-88D9-5C0C9D25EBBB}" presName="hierRoot2" presStyleCnt="0"/>
      <dgm:spPr/>
    </dgm:pt>
    <dgm:pt modelId="{C9096F82-EF07-43D7-91FB-683090B5EA3E}" type="pres">
      <dgm:prSet presAssocID="{BFE8FE21-7F96-4058-88D9-5C0C9D25EBBB}" presName="composite2" presStyleCnt="0"/>
      <dgm:spPr/>
    </dgm:pt>
    <dgm:pt modelId="{DBB9F77C-3208-477F-A1A8-C04B20D5ED97}" type="pres">
      <dgm:prSet presAssocID="{BFE8FE21-7F96-4058-88D9-5C0C9D25EBBB}" presName="background2" presStyleLbl="node2" presStyleIdx="1" presStyleCnt="2"/>
      <dgm:spPr/>
    </dgm:pt>
    <dgm:pt modelId="{757E5ECA-3807-493C-B4A8-712F808767C7}" type="pres">
      <dgm:prSet presAssocID="{BFE8FE21-7F96-4058-88D9-5C0C9D25EBBB}" presName="text2" presStyleLbl="fgAcc2" presStyleIdx="1" presStyleCnt="2" custScaleX="1887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30CED9-8D9C-466C-BA98-61E1A075D001}" type="pres">
      <dgm:prSet presAssocID="{BFE8FE21-7F96-4058-88D9-5C0C9D25EBBB}" presName="hierChild3" presStyleCnt="0"/>
      <dgm:spPr/>
    </dgm:pt>
  </dgm:ptLst>
  <dgm:cxnLst>
    <dgm:cxn modelId="{A74307A5-AF68-4E17-AB26-60527E5E4D8B}" srcId="{C5A9C34A-4046-465B-8E44-0B5CAD3280CC}" destId="{BFE8FE21-7F96-4058-88D9-5C0C9D25EBBB}" srcOrd="1" destOrd="0" parTransId="{105E5E1E-A01A-4952-9779-21524C21F60C}" sibTransId="{BCE01FF5-1BFD-4859-A93D-BAB05E89444D}"/>
    <dgm:cxn modelId="{0B9E3D9D-B181-43E6-A642-D1A99C9364DA}" type="presOf" srcId="{D5436464-4665-4017-84C4-D58E0160E4AF}" destId="{1B0D3A09-FDC0-4490-B8CF-98A66A50D8BE}" srcOrd="0" destOrd="0" presId="urn:microsoft.com/office/officeart/2005/8/layout/hierarchy1"/>
    <dgm:cxn modelId="{132C58DC-EDA0-4004-956C-928D35520521}" srcId="{C5A9C34A-4046-465B-8E44-0B5CAD3280CC}" destId="{D5436464-4665-4017-84C4-D58E0160E4AF}" srcOrd="0" destOrd="0" parTransId="{DF02FA5C-E37F-4BC3-8615-09113A4FC258}" sibTransId="{79A7F5E4-B581-4A92-9C49-681FE4BDB611}"/>
    <dgm:cxn modelId="{115FF6AA-3FBF-4129-BE21-0A3E5DC351A3}" srcId="{5591DE76-1664-4593-AE39-3A08ADFA30A2}" destId="{C5A9C34A-4046-465B-8E44-0B5CAD3280CC}" srcOrd="0" destOrd="0" parTransId="{B7163846-FF5A-4ACA-B990-A4CAE97E1803}" sibTransId="{9603B14D-9E8B-4DE6-B233-7ABAD285CAA0}"/>
    <dgm:cxn modelId="{AD021B79-6BFB-4290-A65D-20102AEF8599}" type="presOf" srcId="{105E5E1E-A01A-4952-9779-21524C21F60C}" destId="{4B9EEF58-90E0-456A-85E1-0FDD3EF807CB}" srcOrd="0" destOrd="0" presId="urn:microsoft.com/office/officeart/2005/8/layout/hierarchy1"/>
    <dgm:cxn modelId="{E07B9F2C-3DBE-47D5-BE97-760094588E01}" type="presOf" srcId="{DF02FA5C-E37F-4BC3-8615-09113A4FC258}" destId="{923C5995-3666-4894-9F53-39B657A53192}" srcOrd="0" destOrd="0" presId="urn:microsoft.com/office/officeart/2005/8/layout/hierarchy1"/>
    <dgm:cxn modelId="{B98D82C3-6E3F-42D4-9317-F51FBE37E6FE}" type="presOf" srcId="{5591DE76-1664-4593-AE39-3A08ADFA30A2}" destId="{B98691BE-493E-4C67-97A9-BAF982328CC4}" srcOrd="0" destOrd="0" presId="urn:microsoft.com/office/officeart/2005/8/layout/hierarchy1"/>
    <dgm:cxn modelId="{27BCC45B-C65C-4562-A517-45EDFCC168CE}" type="presOf" srcId="{BFE8FE21-7F96-4058-88D9-5C0C9D25EBBB}" destId="{757E5ECA-3807-493C-B4A8-712F808767C7}" srcOrd="0" destOrd="0" presId="urn:microsoft.com/office/officeart/2005/8/layout/hierarchy1"/>
    <dgm:cxn modelId="{4D9F0372-65A9-4D6D-B035-E61A6059E712}" type="presOf" srcId="{C5A9C34A-4046-465B-8E44-0B5CAD3280CC}" destId="{D945A43A-A059-42AF-AFFC-61D889208AAB}" srcOrd="0" destOrd="0" presId="urn:microsoft.com/office/officeart/2005/8/layout/hierarchy1"/>
    <dgm:cxn modelId="{7B5EBCAC-62B2-401E-97D2-F4FA9920A1F3}" type="presParOf" srcId="{B98691BE-493E-4C67-97A9-BAF982328CC4}" destId="{FAEF4EBC-2733-47CD-87E4-3CF1371C33F2}" srcOrd="0" destOrd="0" presId="urn:microsoft.com/office/officeart/2005/8/layout/hierarchy1"/>
    <dgm:cxn modelId="{679F8B4D-D116-4ADA-8CFF-F199E326F0CC}" type="presParOf" srcId="{FAEF4EBC-2733-47CD-87E4-3CF1371C33F2}" destId="{771E57ED-660E-4E27-B9DD-BB38038AB6F7}" srcOrd="0" destOrd="0" presId="urn:microsoft.com/office/officeart/2005/8/layout/hierarchy1"/>
    <dgm:cxn modelId="{A53C0BBA-9145-4A8B-9717-881745AEA014}" type="presParOf" srcId="{771E57ED-660E-4E27-B9DD-BB38038AB6F7}" destId="{8B7231A4-1682-40DE-80E5-4FCA372ADC6C}" srcOrd="0" destOrd="0" presId="urn:microsoft.com/office/officeart/2005/8/layout/hierarchy1"/>
    <dgm:cxn modelId="{7D6EBCF5-5833-441F-B8B8-AB793E7367B7}" type="presParOf" srcId="{771E57ED-660E-4E27-B9DD-BB38038AB6F7}" destId="{D945A43A-A059-42AF-AFFC-61D889208AAB}" srcOrd="1" destOrd="0" presId="urn:microsoft.com/office/officeart/2005/8/layout/hierarchy1"/>
    <dgm:cxn modelId="{FF6510FA-4C53-425A-A7CC-ECBD6E284C20}" type="presParOf" srcId="{FAEF4EBC-2733-47CD-87E4-3CF1371C33F2}" destId="{E86FF72F-9EDF-4593-A072-84030E2F06B8}" srcOrd="1" destOrd="0" presId="urn:microsoft.com/office/officeart/2005/8/layout/hierarchy1"/>
    <dgm:cxn modelId="{51412BB7-3101-4C56-AE73-E519083184E0}" type="presParOf" srcId="{E86FF72F-9EDF-4593-A072-84030E2F06B8}" destId="{923C5995-3666-4894-9F53-39B657A53192}" srcOrd="0" destOrd="0" presId="urn:microsoft.com/office/officeart/2005/8/layout/hierarchy1"/>
    <dgm:cxn modelId="{DE1B17CF-DC8F-4001-82D8-6C121E0874E4}" type="presParOf" srcId="{E86FF72F-9EDF-4593-A072-84030E2F06B8}" destId="{0557BC01-84DC-4747-B9A8-CA5DACA728F5}" srcOrd="1" destOrd="0" presId="urn:microsoft.com/office/officeart/2005/8/layout/hierarchy1"/>
    <dgm:cxn modelId="{D3E3DC37-3AA0-45F5-A0B1-2D501782C02D}" type="presParOf" srcId="{0557BC01-84DC-4747-B9A8-CA5DACA728F5}" destId="{20F11B43-733A-4E6C-B494-FC143F87E2DA}" srcOrd="0" destOrd="0" presId="urn:microsoft.com/office/officeart/2005/8/layout/hierarchy1"/>
    <dgm:cxn modelId="{74E99EDA-BBD0-4CF5-AA89-27481553968C}" type="presParOf" srcId="{20F11B43-733A-4E6C-B494-FC143F87E2DA}" destId="{FE2920D1-57B8-4B52-A854-5E97EF664F72}" srcOrd="0" destOrd="0" presId="urn:microsoft.com/office/officeart/2005/8/layout/hierarchy1"/>
    <dgm:cxn modelId="{8D273406-4B4A-489A-8AD9-2D38ADA8EEC4}" type="presParOf" srcId="{20F11B43-733A-4E6C-B494-FC143F87E2DA}" destId="{1B0D3A09-FDC0-4490-B8CF-98A66A50D8BE}" srcOrd="1" destOrd="0" presId="urn:microsoft.com/office/officeart/2005/8/layout/hierarchy1"/>
    <dgm:cxn modelId="{58660AD7-51C2-4FE5-802F-D945C28AEB3A}" type="presParOf" srcId="{0557BC01-84DC-4747-B9A8-CA5DACA728F5}" destId="{2B09AD6A-F546-4C0C-A6DC-7FEE42EB9298}" srcOrd="1" destOrd="0" presId="urn:microsoft.com/office/officeart/2005/8/layout/hierarchy1"/>
    <dgm:cxn modelId="{017271F1-D016-4A9D-B03C-CEC38BE7870C}" type="presParOf" srcId="{E86FF72F-9EDF-4593-A072-84030E2F06B8}" destId="{4B9EEF58-90E0-456A-85E1-0FDD3EF807CB}" srcOrd="2" destOrd="0" presId="urn:microsoft.com/office/officeart/2005/8/layout/hierarchy1"/>
    <dgm:cxn modelId="{5E3EAF1C-0CF4-44EB-BF58-0C431A9CC143}" type="presParOf" srcId="{E86FF72F-9EDF-4593-A072-84030E2F06B8}" destId="{2F857F5F-5BCD-4E6F-BCA7-D4D9332E19B6}" srcOrd="3" destOrd="0" presId="urn:microsoft.com/office/officeart/2005/8/layout/hierarchy1"/>
    <dgm:cxn modelId="{8C62ABED-2F05-4A70-8E7C-C594BB8A5577}" type="presParOf" srcId="{2F857F5F-5BCD-4E6F-BCA7-D4D9332E19B6}" destId="{C9096F82-EF07-43D7-91FB-683090B5EA3E}" srcOrd="0" destOrd="0" presId="urn:microsoft.com/office/officeart/2005/8/layout/hierarchy1"/>
    <dgm:cxn modelId="{2D948EB6-05B5-4AD4-BBC7-41845D731E8C}" type="presParOf" srcId="{C9096F82-EF07-43D7-91FB-683090B5EA3E}" destId="{DBB9F77C-3208-477F-A1A8-C04B20D5ED97}" srcOrd="0" destOrd="0" presId="urn:microsoft.com/office/officeart/2005/8/layout/hierarchy1"/>
    <dgm:cxn modelId="{4022E023-E2D2-4732-9191-30406696FAD3}" type="presParOf" srcId="{C9096F82-EF07-43D7-91FB-683090B5EA3E}" destId="{757E5ECA-3807-493C-B4A8-712F808767C7}" srcOrd="1" destOrd="0" presId="urn:microsoft.com/office/officeart/2005/8/layout/hierarchy1"/>
    <dgm:cxn modelId="{3CC47AAA-DF13-402F-80D3-AACD7227D2A1}" type="presParOf" srcId="{2F857F5F-5BCD-4E6F-BCA7-D4D9332E19B6}" destId="{4530CED9-8D9C-466C-BA98-61E1A075D0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91DE76-1664-4593-AE39-3A08ADFA30A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C5A9C34A-4046-465B-8E44-0B5CAD3280CC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Животные</a:t>
          </a:r>
          <a:endParaRPr lang="ru-RU" sz="1200" b="1" dirty="0">
            <a:solidFill>
              <a:schemeClr val="tx2"/>
            </a:solidFill>
          </a:endParaRPr>
        </a:p>
      </dgm:t>
    </dgm:pt>
    <dgm:pt modelId="{B7163846-FF5A-4ACA-B990-A4CAE97E1803}" type="parTrans" cxnId="{115FF6AA-3FBF-4129-BE21-0A3E5DC351A3}">
      <dgm:prSet/>
      <dgm:spPr/>
      <dgm:t>
        <a:bodyPr/>
        <a:lstStyle/>
        <a:p>
          <a:endParaRPr lang="ru-RU"/>
        </a:p>
      </dgm:t>
    </dgm:pt>
    <dgm:pt modelId="{9603B14D-9E8B-4DE6-B233-7ABAD285CAA0}" type="sibTrans" cxnId="{115FF6AA-3FBF-4129-BE21-0A3E5DC351A3}">
      <dgm:prSet/>
      <dgm:spPr/>
      <dgm:t>
        <a:bodyPr/>
        <a:lstStyle/>
        <a:p>
          <a:endParaRPr lang="ru-RU"/>
        </a:p>
      </dgm:t>
    </dgm:pt>
    <dgm:pt modelId="{D5436464-4665-4017-84C4-D58E0160E4AF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Насекомые</a:t>
          </a:r>
          <a:endParaRPr lang="ru-RU" sz="2400" b="1" dirty="0">
            <a:solidFill>
              <a:schemeClr val="tx2"/>
            </a:solidFill>
          </a:endParaRPr>
        </a:p>
      </dgm:t>
    </dgm:pt>
    <dgm:pt modelId="{DF02FA5C-E37F-4BC3-8615-09113A4FC258}" type="parTrans" cxnId="{132C58DC-EDA0-4004-956C-928D35520521}">
      <dgm:prSet/>
      <dgm:spPr/>
      <dgm:t>
        <a:bodyPr/>
        <a:lstStyle/>
        <a:p>
          <a:endParaRPr lang="ru-RU"/>
        </a:p>
      </dgm:t>
    </dgm:pt>
    <dgm:pt modelId="{79A7F5E4-B581-4A92-9C49-681FE4BDB611}" type="sibTrans" cxnId="{132C58DC-EDA0-4004-956C-928D35520521}">
      <dgm:prSet/>
      <dgm:spPr/>
      <dgm:t>
        <a:bodyPr/>
        <a:lstStyle/>
        <a:p>
          <a:endParaRPr lang="ru-RU"/>
        </a:p>
      </dgm:t>
    </dgm:pt>
    <dgm:pt modelId="{BFE8FE21-7F96-4058-88D9-5C0C9D25EBB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Рыбы</a:t>
          </a:r>
          <a:endParaRPr lang="ru-RU" sz="2400" b="1" dirty="0">
            <a:solidFill>
              <a:schemeClr val="tx2"/>
            </a:solidFill>
          </a:endParaRPr>
        </a:p>
      </dgm:t>
    </dgm:pt>
    <dgm:pt modelId="{105E5E1E-A01A-4952-9779-21524C21F60C}" type="parTrans" cxnId="{A74307A5-AF68-4E17-AB26-60527E5E4D8B}">
      <dgm:prSet/>
      <dgm:spPr/>
      <dgm:t>
        <a:bodyPr/>
        <a:lstStyle/>
        <a:p>
          <a:endParaRPr lang="ru-RU"/>
        </a:p>
      </dgm:t>
    </dgm:pt>
    <dgm:pt modelId="{BCE01FF5-1BFD-4859-A93D-BAB05E89444D}" type="sibTrans" cxnId="{A74307A5-AF68-4E17-AB26-60527E5E4D8B}">
      <dgm:prSet/>
      <dgm:spPr/>
      <dgm:t>
        <a:bodyPr/>
        <a:lstStyle/>
        <a:p>
          <a:endParaRPr lang="ru-RU"/>
        </a:p>
      </dgm:t>
    </dgm:pt>
    <dgm:pt modelId="{7054649C-17ED-4132-9941-59DA3DD1CC67}">
      <dgm:prSet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Птицы</a:t>
          </a:r>
          <a:endParaRPr lang="ru-RU" sz="2400" b="1" dirty="0">
            <a:solidFill>
              <a:schemeClr val="tx2"/>
            </a:solidFill>
          </a:endParaRPr>
        </a:p>
      </dgm:t>
    </dgm:pt>
    <dgm:pt modelId="{0BE728D1-BA6E-4726-AFA6-05D0F74F719B}" type="parTrans" cxnId="{695592B3-072E-40B7-97E6-756926969DE7}">
      <dgm:prSet/>
      <dgm:spPr/>
      <dgm:t>
        <a:bodyPr/>
        <a:lstStyle/>
        <a:p>
          <a:endParaRPr lang="ru-RU"/>
        </a:p>
      </dgm:t>
    </dgm:pt>
    <dgm:pt modelId="{F622AD15-4FB9-4D7F-BD0E-0B4F48C8F6A8}" type="sibTrans" cxnId="{695592B3-072E-40B7-97E6-756926969DE7}">
      <dgm:prSet/>
      <dgm:spPr/>
      <dgm:t>
        <a:bodyPr/>
        <a:lstStyle/>
        <a:p>
          <a:endParaRPr lang="ru-RU"/>
        </a:p>
      </dgm:t>
    </dgm:pt>
    <dgm:pt modelId="{69E73A89-AFD6-4E70-A637-8DAFE7FBF720}">
      <dgm:prSet custT="1"/>
      <dgm:spPr/>
      <dgm:t>
        <a:bodyPr/>
        <a:lstStyle/>
        <a:p>
          <a:r>
            <a:rPr lang="ru-RU" sz="2400" b="1" dirty="0" smtClean="0">
              <a:solidFill>
                <a:schemeClr val="tx2"/>
              </a:solidFill>
            </a:rPr>
            <a:t>Звери</a:t>
          </a:r>
          <a:endParaRPr lang="ru-RU" sz="2400" b="1" dirty="0">
            <a:solidFill>
              <a:schemeClr val="tx2"/>
            </a:solidFill>
          </a:endParaRPr>
        </a:p>
      </dgm:t>
    </dgm:pt>
    <dgm:pt modelId="{0FC22EE8-7D33-43A0-BCDF-4A12612133EA}" type="parTrans" cxnId="{1A7D8C59-AC44-4C23-9878-2C4112CF4FDE}">
      <dgm:prSet/>
      <dgm:spPr/>
      <dgm:t>
        <a:bodyPr/>
        <a:lstStyle/>
        <a:p>
          <a:endParaRPr lang="ru-RU"/>
        </a:p>
      </dgm:t>
    </dgm:pt>
    <dgm:pt modelId="{0E72C698-4EEB-42F3-9E77-AD556BA38BAE}" type="sibTrans" cxnId="{1A7D8C59-AC44-4C23-9878-2C4112CF4FDE}">
      <dgm:prSet/>
      <dgm:spPr/>
      <dgm:t>
        <a:bodyPr/>
        <a:lstStyle/>
        <a:p>
          <a:endParaRPr lang="ru-RU"/>
        </a:p>
      </dgm:t>
    </dgm:pt>
    <dgm:pt modelId="{987BA4B7-DE0A-4C72-A6E1-5B01A6042D51}">
      <dgm:prSet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50000"/>
                </a:schemeClr>
              </a:solidFill>
            </a:rPr>
            <a:t>Перелётные</a:t>
          </a:r>
          <a:endParaRPr lang="ru-RU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EE110D35-98FB-4541-A061-9528D4B7BD64}" type="parTrans" cxnId="{2F37B01D-D1B4-4C3A-AFF8-7908BE9B1DFC}">
      <dgm:prSet/>
      <dgm:spPr/>
      <dgm:t>
        <a:bodyPr/>
        <a:lstStyle/>
        <a:p>
          <a:endParaRPr lang="ru-RU"/>
        </a:p>
      </dgm:t>
    </dgm:pt>
    <dgm:pt modelId="{55DDD7A8-8366-4575-BB2F-B464F79C51DA}" type="sibTrans" cxnId="{2F37B01D-D1B4-4C3A-AFF8-7908BE9B1DFC}">
      <dgm:prSet/>
      <dgm:spPr/>
      <dgm:t>
        <a:bodyPr/>
        <a:lstStyle/>
        <a:p>
          <a:endParaRPr lang="ru-RU"/>
        </a:p>
      </dgm:t>
    </dgm:pt>
    <dgm:pt modelId="{297D67C3-CB0A-4334-BB57-89A0CB3BD5A5}">
      <dgm:prSet custT="1"/>
      <dgm:spPr/>
      <dgm:t>
        <a:bodyPr/>
        <a:lstStyle/>
        <a:p>
          <a:r>
            <a:rPr lang="ru-RU" sz="2400" b="1" dirty="0" smtClean="0">
              <a:solidFill>
                <a:schemeClr val="accent5">
                  <a:lumMod val="50000"/>
                </a:schemeClr>
              </a:solidFill>
            </a:rPr>
            <a:t>Зимующие</a:t>
          </a:r>
          <a:endParaRPr lang="ru-RU" sz="2400" b="1" dirty="0">
            <a:solidFill>
              <a:schemeClr val="accent5">
                <a:lumMod val="50000"/>
              </a:schemeClr>
            </a:solidFill>
          </a:endParaRPr>
        </a:p>
      </dgm:t>
    </dgm:pt>
    <dgm:pt modelId="{EDD1CCE3-4FF2-4F06-99C6-E2B64CDE2EE1}" type="parTrans" cxnId="{7DBD92ED-5AA1-48C1-B181-40D41D5F97EB}">
      <dgm:prSet/>
      <dgm:spPr/>
      <dgm:t>
        <a:bodyPr/>
        <a:lstStyle/>
        <a:p>
          <a:endParaRPr lang="ru-RU"/>
        </a:p>
      </dgm:t>
    </dgm:pt>
    <dgm:pt modelId="{1CB532A0-C02C-4799-A7C6-DBC05E19690D}" type="sibTrans" cxnId="{7DBD92ED-5AA1-48C1-B181-40D41D5F97EB}">
      <dgm:prSet/>
      <dgm:spPr/>
      <dgm:t>
        <a:bodyPr/>
        <a:lstStyle/>
        <a:p>
          <a:endParaRPr lang="ru-RU"/>
        </a:p>
      </dgm:t>
    </dgm:pt>
    <dgm:pt modelId="{B98691BE-493E-4C67-97A9-BAF982328CC4}" type="pres">
      <dgm:prSet presAssocID="{5591DE76-1664-4593-AE39-3A08ADFA30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EF4EBC-2733-47CD-87E4-3CF1371C33F2}" type="pres">
      <dgm:prSet presAssocID="{C5A9C34A-4046-465B-8E44-0B5CAD3280CC}" presName="hierRoot1" presStyleCnt="0"/>
      <dgm:spPr/>
    </dgm:pt>
    <dgm:pt modelId="{771E57ED-660E-4E27-B9DD-BB38038AB6F7}" type="pres">
      <dgm:prSet presAssocID="{C5A9C34A-4046-465B-8E44-0B5CAD3280CC}" presName="composite" presStyleCnt="0"/>
      <dgm:spPr/>
    </dgm:pt>
    <dgm:pt modelId="{8B7231A4-1682-40DE-80E5-4FCA372ADC6C}" type="pres">
      <dgm:prSet presAssocID="{C5A9C34A-4046-465B-8E44-0B5CAD3280CC}" presName="background" presStyleLbl="node0" presStyleIdx="0" presStyleCnt="1"/>
      <dgm:spPr/>
    </dgm:pt>
    <dgm:pt modelId="{D945A43A-A059-42AF-AFFC-61D889208AAB}" type="pres">
      <dgm:prSet presAssocID="{C5A9C34A-4046-465B-8E44-0B5CAD3280CC}" presName="text" presStyleLbl="fgAcc0" presStyleIdx="0" presStyleCnt="1" custScaleX="2501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6FF72F-9EDF-4593-A072-84030E2F06B8}" type="pres">
      <dgm:prSet presAssocID="{C5A9C34A-4046-465B-8E44-0B5CAD3280CC}" presName="hierChild2" presStyleCnt="0"/>
      <dgm:spPr/>
    </dgm:pt>
    <dgm:pt modelId="{923C5995-3666-4894-9F53-39B657A53192}" type="pres">
      <dgm:prSet presAssocID="{DF02FA5C-E37F-4BC3-8615-09113A4FC258}" presName="Name10" presStyleLbl="parChTrans1D2" presStyleIdx="0" presStyleCnt="4"/>
      <dgm:spPr/>
      <dgm:t>
        <a:bodyPr/>
        <a:lstStyle/>
        <a:p>
          <a:endParaRPr lang="ru-RU"/>
        </a:p>
      </dgm:t>
    </dgm:pt>
    <dgm:pt modelId="{0557BC01-84DC-4747-B9A8-CA5DACA728F5}" type="pres">
      <dgm:prSet presAssocID="{D5436464-4665-4017-84C4-D58E0160E4AF}" presName="hierRoot2" presStyleCnt="0"/>
      <dgm:spPr/>
    </dgm:pt>
    <dgm:pt modelId="{20F11B43-733A-4E6C-B494-FC143F87E2DA}" type="pres">
      <dgm:prSet presAssocID="{D5436464-4665-4017-84C4-D58E0160E4AF}" presName="composite2" presStyleCnt="0"/>
      <dgm:spPr/>
    </dgm:pt>
    <dgm:pt modelId="{FE2920D1-57B8-4B52-A854-5E97EF664F72}" type="pres">
      <dgm:prSet presAssocID="{D5436464-4665-4017-84C4-D58E0160E4AF}" presName="background2" presStyleLbl="node2" presStyleIdx="0" presStyleCnt="4"/>
      <dgm:spPr/>
    </dgm:pt>
    <dgm:pt modelId="{1B0D3A09-FDC0-4490-B8CF-98A66A50D8BE}" type="pres">
      <dgm:prSet presAssocID="{D5436464-4665-4017-84C4-D58E0160E4AF}" presName="text2" presStyleLbl="fgAcc2" presStyleIdx="0" presStyleCnt="4" custScaleX="3117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09AD6A-F546-4C0C-A6DC-7FEE42EB9298}" type="pres">
      <dgm:prSet presAssocID="{D5436464-4665-4017-84C4-D58E0160E4AF}" presName="hierChild3" presStyleCnt="0"/>
      <dgm:spPr/>
    </dgm:pt>
    <dgm:pt modelId="{4B9EEF58-90E0-456A-85E1-0FDD3EF807CB}" type="pres">
      <dgm:prSet presAssocID="{105E5E1E-A01A-4952-9779-21524C21F60C}" presName="Name10" presStyleLbl="parChTrans1D2" presStyleIdx="1" presStyleCnt="4"/>
      <dgm:spPr/>
      <dgm:t>
        <a:bodyPr/>
        <a:lstStyle/>
        <a:p>
          <a:endParaRPr lang="ru-RU"/>
        </a:p>
      </dgm:t>
    </dgm:pt>
    <dgm:pt modelId="{2F857F5F-5BCD-4E6F-BCA7-D4D9332E19B6}" type="pres">
      <dgm:prSet presAssocID="{BFE8FE21-7F96-4058-88D9-5C0C9D25EBBB}" presName="hierRoot2" presStyleCnt="0"/>
      <dgm:spPr/>
    </dgm:pt>
    <dgm:pt modelId="{C9096F82-EF07-43D7-91FB-683090B5EA3E}" type="pres">
      <dgm:prSet presAssocID="{BFE8FE21-7F96-4058-88D9-5C0C9D25EBBB}" presName="composite2" presStyleCnt="0"/>
      <dgm:spPr/>
    </dgm:pt>
    <dgm:pt modelId="{DBB9F77C-3208-477F-A1A8-C04B20D5ED97}" type="pres">
      <dgm:prSet presAssocID="{BFE8FE21-7F96-4058-88D9-5C0C9D25EBBB}" presName="background2" presStyleLbl="node2" presStyleIdx="1" presStyleCnt="4"/>
      <dgm:spPr/>
    </dgm:pt>
    <dgm:pt modelId="{757E5ECA-3807-493C-B4A8-712F808767C7}" type="pres">
      <dgm:prSet presAssocID="{BFE8FE21-7F96-4058-88D9-5C0C9D25EBBB}" presName="text2" presStyleLbl="fgAcc2" presStyleIdx="1" presStyleCnt="4" custScaleX="2619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30CED9-8D9C-466C-BA98-61E1A075D001}" type="pres">
      <dgm:prSet presAssocID="{BFE8FE21-7F96-4058-88D9-5C0C9D25EBBB}" presName="hierChild3" presStyleCnt="0"/>
      <dgm:spPr/>
    </dgm:pt>
    <dgm:pt modelId="{1595DB16-B919-4CBD-861B-6BE563E8A009}" type="pres">
      <dgm:prSet presAssocID="{0BE728D1-BA6E-4726-AFA6-05D0F74F719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C0290C6A-0CF5-4066-87BE-64AC8956516E}" type="pres">
      <dgm:prSet presAssocID="{7054649C-17ED-4132-9941-59DA3DD1CC67}" presName="hierRoot2" presStyleCnt="0"/>
      <dgm:spPr/>
    </dgm:pt>
    <dgm:pt modelId="{55109E95-BBD5-418E-8E37-F09199CB7FF8}" type="pres">
      <dgm:prSet presAssocID="{7054649C-17ED-4132-9941-59DA3DD1CC67}" presName="composite2" presStyleCnt="0"/>
      <dgm:spPr/>
    </dgm:pt>
    <dgm:pt modelId="{B50AC559-E6DD-428A-841B-9C291D74C2B9}" type="pres">
      <dgm:prSet presAssocID="{7054649C-17ED-4132-9941-59DA3DD1CC67}" presName="background2" presStyleLbl="node2" presStyleIdx="2" presStyleCnt="4"/>
      <dgm:spPr/>
    </dgm:pt>
    <dgm:pt modelId="{252A957C-660C-4A1C-B3AC-EBF29F34730C}" type="pres">
      <dgm:prSet presAssocID="{7054649C-17ED-4132-9941-59DA3DD1CC67}" presName="text2" presStyleLbl="fgAcc2" presStyleIdx="2" presStyleCnt="4" custScaleX="2984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90AB72-352D-4E58-8539-534177E00786}" type="pres">
      <dgm:prSet presAssocID="{7054649C-17ED-4132-9941-59DA3DD1CC67}" presName="hierChild3" presStyleCnt="0"/>
      <dgm:spPr/>
    </dgm:pt>
    <dgm:pt modelId="{ED3A2D84-B511-49BA-841E-EDE5E63FE788}" type="pres">
      <dgm:prSet presAssocID="{EE110D35-98FB-4541-A061-9528D4B7BD6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F61EFEFE-82A1-40F9-A9D3-2292EA31282C}" type="pres">
      <dgm:prSet presAssocID="{987BA4B7-DE0A-4C72-A6E1-5B01A6042D51}" presName="hierRoot3" presStyleCnt="0"/>
      <dgm:spPr/>
    </dgm:pt>
    <dgm:pt modelId="{786ECB1F-B4D4-43A3-8DD7-D8A9CAFC841B}" type="pres">
      <dgm:prSet presAssocID="{987BA4B7-DE0A-4C72-A6E1-5B01A6042D51}" presName="composite3" presStyleCnt="0"/>
      <dgm:spPr/>
    </dgm:pt>
    <dgm:pt modelId="{B74851D2-7C22-4E6D-A0A5-37AD550D10AF}" type="pres">
      <dgm:prSet presAssocID="{987BA4B7-DE0A-4C72-A6E1-5B01A6042D51}" presName="background3" presStyleLbl="node3" presStyleIdx="0" presStyleCnt="2"/>
      <dgm:spPr/>
    </dgm:pt>
    <dgm:pt modelId="{08E92FD2-D568-4789-B2D0-B1A6381F2F41}" type="pres">
      <dgm:prSet presAssocID="{987BA4B7-DE0A-4C72-A6E1-5B01A6042D51}" presName="text3" presStyleLbl="fgAcc3" presStyleIdx="0" presStyleCnt="2" custScaleX="3187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A23A05-46C5-4814-8FB3-DD2BC43CE2E3}" type="pres">
      <dgm:prSet presAssocID="{987BA4B7-DE0A-4C72-A6E1-5B01A6042D51}" presName="hierChild4" presStyleCnt="0"/>
      <dgm:spPr/>
    </dgm:pt>
    <dgm:pt modelId="{18DBE88D-1654-4682-966C-26A3DFBEEF32}" type="pres">
      <dgm:prSet presAssocID="{EDD1CCE3-4FF2-4F06-99C6-E2B64CDE2EE1}" presName="Name17" presStyleLbl="parChTrans1D3" presStyleIdx="1" presStyleCnt="2"/>
      <dgm:spPr/>
      <dgm:t>
        <a:bodyPr/>
        <a:lstStyle/>
        <a:p>
          <a:endParaRPr lang="ru-RU"/>
        </a:p>
      </dgm:t>
    </dgm:pt>
    <dgm:pt modelId="{22879D89-5D32-46B3-8493-04C76CBCA22D}" type="pres">
      <dgm:prSet presAssocID="{297D67C3-CB0A-4334-BB57-89A0CB3BD5A5}" presName="hierRoot3" presStyleCnt="0"/>
      <dgm:spPr/>
    </dgm:pt>
    <dgm:pt modelId="{E7731B79-1CE7-4255-8BE7-2D2E4FDBB2B3}" type="pres">
      <dgm:prSet presAssocID="{297D67C3-CB0A-4334-BB57-89A0CB3BD5A5}" presName="composite3" presStyleCnt="0"/>
      <dgm:spPr/>
    </dgm:pt>
    <dgm:pt modelId="{35B3CF2F-8B45-4814-8C8B-C0ECBDC92F52}" type="pres">
      <dgm:prSet presAssocID="{297D67C3-CB0A-4334-BB57-89A0CB3BD5A5}" presName="background3" presStyleLbl="node3" presStyleIdx="1" presStyleCnt="2"/>
      <dgm:spPr/>
    </dgm:pt>
    <dgm:pt modelId="{3DB7AD5B-B1A0-4FC3-99CB-04B4AA5240AA}" type="pres">
      <dgm:prSet presAssocID="{297D67C3-CB0A-4334-BB57-89A0CB3BD5A5}" presName="text3" presStyleLbl="fgAcc3" presStyleIdx="1" presStyleCnt="2" custScaleX="334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A724E1B-2285-4BE8-829C-6E189D5A6FAF}" type="pres">
      <dgm:prSet presAssocID="{297D67C3-CB0A-4334-BB57-89A0CB3BD5A5}" presName="hierChild4" presStyleCnt="0"/>
      <dgm:spPr/>
    </dgm:pt>
    <dgm:pt modelId="{11EF17C6-24AE-46ED-8C69-BAB6DD704129}" type="pres">
      <dgm:prSet presAssocID="{0FC22EE8-7D33-43A0-BCDF-4A12612133EA}" presName="Name10" presStyleLbl="parChTrans1D2" presStyleIdx="3" presStyleCnt="4"/>
      <dgm:spPr/>
      <dgm:t>
        <a:bodyPr/>
        <a:lstStyle/>
        <a:p>
          <a:endParaRPr lang="ru-RU"/>
        </a:p>
      </dgm:t>
    </dgm:pt>
    <dgm:pt modelId="{189CEC63-3022-43AD-A00A-B9A7055C24AE}" type="pres">
      <dgm:prSet presAssocID="{69E73A89-AFD6-4E70-A637-8DAFE7FBF720}" presName="hierRoot2" presStyleCnt="0"/>
      <dgm:spPr/>
    </dgm:pt>
    <dgm:pt modelId="{FB831544-C610-408B-8182-1AB61CC44597}" type="pres">
      <dgm:prSet presAssocID="{69E73A89-AFD6-4E70-A637-8DAFE7FBF720}" presName="composite2" presStyleCnt="0"/>
      <dgm:spPr/>
    </dgm:pt>
    <dgm:pt modelId="{9043A2F8-9A7A-4C04-93F0-8CC92B29D724}" type="pres">
      <dgm:prSet presAssocID="{69E73A89-AFD6-4E70-A637-8DAFE7FBF720}" presName="background2" presStyleLbl="node2" presStyleIdx="3" presStyleCnt="4"/>
      <dgm:spPr/>
    </dgm:pt>
    <dgm:pt modelId="{82C89845-6C4C-4B64-8929-A8DA4D674152}" type="pres">
      <dgm:prSet presAssocID="{69E73A89-AFD6-4E70-A637-8DAFE7FBF720}" presName="text2" presStyleLbl="fgAcc2" presStyleIdx="3" presStyleCnt="4" custScaleX="2442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977BFB-ED00-48DA-8CFA-3CF8410A2252}" type="pres">
      <dgm:prSet presAssocID="{69E73A89-AFD6-4E70-A637-8DAFE7FBF720}" presName="hierChild3" presStyleCnt="0"/>
      <dgm:spPr/>
    </dgm:pt>
  </dgm:ptLst>
  <dgm:cxnLst>
    <dgm:cxn modelId="{08B8AEDE-789D-4C66-8C3C-1C686D92804A}" type="presOf" srcId="{EE110D35-98FB-4541-A061-9528D4B7BD64}" destId="{ED3A2D84-B511-49BA-841E-EDE5E63FE788}" srcOrd="0" destOrd="0" presId="urn:microsoft.com/office/officeart/2005/8/layout/hierarchy1"/>
    <dgm:cxn modelId="{A35277D1-8E20-49DC-AAE7-AECC99044065}" type="presOf" srcId="{EDD1CCE3-4FF2-4F06-99C6-E2B64CDE2EE1}" destId="{18DBE88D-1654-4682-966C-26A3DFBEEF32}" srcOrd="0" destOrd="0" presId="urn:microsoft.com/office/officeart/2005/8/layout/hierarchy1"/>
    <dgm:cxn modelId="{88862328-B805-42D7-BB91-C686A8228E06}" type="presOf" srcId="{DF02FA5C-E37F-4BC3-8615-09113A4FC258}" destId="{923C5995-3666-4894-9F53-39B657A53192}" srcOrd="0" destOrd="0" presId="urn:microsoft.com/office/officeart/2005/8/layout/hierarchy1"/>
    <dgm:cxn modelId="{0F442422-ABBE-4F50-B9D4-DB2955242919}" type="presOf" srcId="{105E5E1E-A01A-4952-9779-21524C21F60C}" destId="{4B9EEF58-90E0-456A-85E1-0FDD3EF807CB}" srcOrd="0" destOrd="0" presId="urn:microsoft.com/office/officeart/2005/8/layout/hierarchy1"/>
    <dgm:cxn modelId="{695592B3-072E-40B7-97E6-756926969DE7}" srcId="{C5A9C34A-4046-465B-8E44-0B5CAD3280CC}" destId="{7054649C-17ED-4132-9941-59DA3DD1CC67}" srcOrd="2" destOrd="0" parTransId="{0BE728D1-BA6E-4726-AFA6-05D0F74F719B}" sibTransId="{F622AD15-4FB9-4D7F-BD0E-0B4F48C8F6A8}"/>
    <dgm:cxn modelId="{BFFD26E1-A29F-4371-9D56-EC044813C22D}" type="presOf" srcId="{0FC22EE8-7D33-43A0-BCDF-4A12612133EA}" destId="{11EF17C6-24AE-46ED-8C69-BAB6DD704129}" srcOrd="0" destOrd="0" presId="urn:microsoft.com/office/officeart/2005/8/layout/hierarchy1"/>
    <dgm:cxn modelId="{2079FF85-BE18-4D1A-8EFE-115133B54E77}" type="presOf" srcId="{69E73A89-AFD6-4E70-A637-8DAFE7FBF720}" destId="{82C89845-6C4C-4B64-8929-A8DA4D674152}" srcOrd="0" destOrd="0" presId="urn:microsoft.com/office/officeart/2005/8/layout/hierarchy1"/>
    <dgm:cxn modelId="{8F47AA17-9806-42EC-AE3C-882CAE13C196}" type="presOf" srcId="{987BA4B7-DE0A-4C72-A6E1-5B01A6042D51}" destId="{08E92FD2-D568-4789-B2D0-B1A6381F2F41}" srcOrd="0" destOrd="0" presId="urn:microsoft.com/office/officeart/2005/8/layout/hierarchy1"/>
    <dgm:cxn modelId="{A74307A5-AF68-4E17-AB26-60527E5E4D8B}" srcId="{C5A9C34A-4046-465B-8E44-0B5CAD3280CC}" destId="{BFE8FE21-7F96-4058-88D9-5C0C9D25EBBB}" srcOrd="1" destOrd="0" parTransId="{105E5E1E-A01A-4952-9779-21524C21F60C}" sibTransId="{BCE01FF5-1BFD-4859-A93D-BAB05E89444D}"/>
    <dgm:cxn modelId="{4F684B55-1A54-4827-AA03-65AC784AEC09}" type="presOf" srcId="{297D67C3-CB0A-4334-BB57-89A0CB3BD5A5}" destId="{3DB7AD5B-B1A0-4FC3-99CB-04B4AA5240AA}" srcOrd="0" destOrd="0" presId="urn:microsoft.com/office/officeart/2005/8/layout/hierarchy1"/>
    <dgm:cxn modelId="{1A7D8C59-AC44-4C23-9878-2C4112CF4FDE}" srcId="{C5A9C34A-4046-465B-8E44-0B5CAD3280CC}" destId="{69E73A89-AFD6-4E70-A637-8DAFE7FBF720}" srcOrd="3" destOrd="0" parTransId="{0FC22EE8-7D33-43A0-BCDF-4A12612133EA}" sibTransId="{0E72C698-4EEB-42F3-9E77-AD556BA38BAE}"/>
    <dgm:cxn modelId="{115FF6AA-3FBF-4129-BE21-0A3E5DC351A3}" srcId="{5591DE76-1664-4593-AE39-3A08ADFA30A2}" destId="{C5A9C34A-4046-465B-8E44-0B5CAD3280CC}" srcOrd="0" destOrd="0" parTransId="{B7163846-FF5A-4ACA-B990-A4CAE97E1803}" sibTransId="{9603B14D-9E8B-4DE6-B233-7ABAD285CAA0}"/>
    <dgm:cxn modelId="{465DAEEF-04B5-4E0B-AE41-66C2CE8AA652}" type="presOf" srcId="{5591DE76-1664-4593-AE39-3A08ADFA30A2}" destId="{B98691BE-493E-4C67-97A9-BAF982328CC4}" srcOrd="0" destOrd="0" presId="urn:microsoft.com/office/officeart/2005/8/layout/hierarchy1"/>
    <dgm:cxn modelId="{34D98A95-175D-486E-A1B2-CB54AABB7ADA}" type="presOf" srcId="{C5A9C34A-4046-465B-8E44-0B5CAD3280CC}" destId="{D945A43A-A059-42AF-AFFC-61D889208AAB}" srcOrd="0" destOrd="0" presId="urn:microsoft.com/office/officeart/2005/8/layout/hierarchy1"/>
    <dgm:cxn modelId="{6D5410F9-890C-4227-8D3C-96A73A902A86}" type="presOf" srcId="{BFE8FE21-7F96-4058-88D9-5C0C9D25EBBB}" destId="{757E5ECA-3807-493C-B4A8-712F808767C7}" srcOrd="0" destOrd="0" presId="urn:microsoft.com/office/officeart/2005/8/layout/hierarchy1"/>
    <dgm:cxn modelId="{7DBD92ED-5AA1-48C1-B181-40D41D5F97EB}" srcId="{7054649C-17ED-4132-9941-59DA3DD1CC67}" destId="{297D67C3-CB0A-4334-BB57-89A0CB3BD5A5}" srcOrd="1" destOrd="0" parTransId="{EDD1CCE3-4FF2-4F06-99C6-E2B64CDE2EE1}" sibTransId="{1CB532A0-C02C-4799-A7C6-DBC05E19690D}"/>
    <dgm:cxn modelId="{132C58DC-EDA0-4004-956C-928D35520521}" srcId="{C5A9C34A-4046-465B-8E44-0B5CAD3280CC}" destId="{D5436464-4665-4017-84C4-D58E0160E4AF}" srcOrd="0" destOrd="0" parTransId="{DF02FA5C-E37F-4BC3-8615-09113A4FC258}" sibTransId="{79A7F5E4-B581-4A92-9C49-681FE4BDB611}"/>
    <dgm:cxn modelId="{BEF28D7E-0681-49A9-A0C9-FFB4DDC01DF0}" type="presOf" srcId="{7054649C-17ED-4132-9941-59DA3DD1CC67}" destId="{252A957C-660C-4A1C-B3AC-EBF29F34730C}" srcOrd="0" destOrd="0" presId="urn:microsoft.com/office/officeart/2005/8/layout/hierarchy1"/>
    <dgm:cxn modelId="{2F37B01D-D1B4-4C3A-AFF8-7908BE9B1DFC}" srcId="{7054649C-17ED-4132-9941-59DA3DD1CC67}" destId="{987BA4B7-DE0A-4C72-A6E1-5B01A6042D51}" srcOrd="0" destOrd="0" parTransId="{EE110D35-98FB-4541-A061-9528D4B7BD64}" sibTransId="{55DDD7A8-8366-4575-BB2F-B464F79C51DA}"/>
    <dgm:cxn modelId="{5E190D09-0100-4709-BB86-6C4DABE6ED90}" type="presOf" srcId="{D5436464-4665-4017-84C4-D58E0160E4AF}" destId="{1B0D3A09-FDC0-4490-B8CF-98A66A50D8BE}" srcOrd="0" destOrd="0" presId="urn:microsoft.com/office/officeart/2005/8/layout/hierarchy1"/>
    <dgm:cxn modelId="{C49C0A6D-4398-4B42-8004-C61FCBEABDAA}" type="presOf" srcId="{0BE728D1-BA6E-4726-AFA6-05D0F74F719B}" destId="{1595DB16-B919-4CBD-861B-6BE563E8A009}" srcOrd="0" destOrd="0" presId="urn:microsoft.com/office/officeart/2005/8/layout/hierarchy1"/>
    <dgm:cxn modelId="{ECAEDA43-5743-4D7C-8614-BA26A6160555}" type="presParOf" srcId="{B98691BE-493E-4C67-97A9-BAF982328CC4}" destId="{FAEF4EBC-2733-47CD-87E4-3CF1371C33F2}" srcOrd="0" destOrd="0" presId="urn:microsoft.com/office/officeart/2005/8/layout/hierarchy1"/>
    <dgm:cxn modelId="{DFF59ADC-5F5C-4E40-9B65-938E8A90E522}" type="presParOf" srcId="{FAEF4EBC-2733-47CD-87E4-3CF1371C33F2}" destId="{771E57ED-660E-4E27-B9DD-BB38038AB6F7}" srcOrd="0" destOrd="0" presId="urn:microsoft.com/office/officeart/2005/8/layout/hierarchy1"/>
    <dgm:cxn modelId="{C1788511-B289-45D9-9771-18EA4EE0A124}" type="presParOf" srcId="{771E57ED-660E-4E27-B9DD-BB38038AB6F7}" destId="{8B7231A4-1682-40DE-80E5-4FCA372ADC6C}" srcOrd="0" destOrd="0" presId="urn:microsoft.com/office/officeart/2005/8/layout/hierarchy1"/>
    <dgm:cxn modelId="{9BCDF4C0-7727-4F49-AD68-DE3BF14A9C47}" type="presParOf" srcId="{771E57ED-660E-4E27-B9DD-BB38038AB6F7}" destId="{D945A43A-A059-42AF-AFFC-61D889208AAB}" srcOrd="1" destOrd="0" presId="urn:microsoft.com/office/officeart/2005/8/layout/hierarchy1"/>
    <dgm:cxn modelId="{A369BF27-2ED1-47E9-817B-CC9404BCF6E5}" type="presParOf" srcId="{FAEF4EBC-2733-47CD-87E4-3CF1371C33F2}" destId="{E86FF72F-9EDF-4593-A072-84030E2F06B8}" srcOrd="1" destOrd="0" presId="urn:microsoft.com/office/officeart/2005/8/layout/hierarchy1"/>
    <dgm:cxn modelId="{C114FEAA-D043-4D24-B091-9B4422658CE1}" type="presParOf" srcId="{E86FF72F-9EDF-4593-A072-84030E2F06B8}" destId="{923C5995-3666-4894-9F53-39B657A53192}" srcOrd="0" destOrd="0" presId="urn:microsoft.com/office/officeart/2005/8/layout/hierarchy1"/>
    <dgm:cxn modelId="{02D856AB-F237-43A8-8108-6D45E9FD4498}" type="presParOf" srcId="{E86FF72F-9EDF-4593-A072-84030E2F06B8}" destId="{0557BC01-84DC-4747-B9A8-CA5DACA728F5}" srcOrd="1" destOrd="0" presId="urn:microsoft.com/office/officeart/2005/8/layout/hierarchy1"/>
    <dgm:cxn modelId="{11B70673-7C35-46B6-86A0-142412DF2022}" type="presParOf" srcId="{0557BC01-84DC-4747-B9A8-CA5DACA728F5}" destId="{20F11B43-733A-4E6C-B494-FC143F87E2DA}" srcOrd="0" destOrd="0" presId="urn:microsoft.com/office/officeart/2005/8/layout/hierarchy1"/>
    <dgm:cxn modelId="{2835F2F2-B699-4980-BA4A-85B596FE2AC9}" type="presParOf" srcId="{20F11B43-733A-4E6C-B494-FC143F87E2DA}" destId="{FE2920D1-57B8-4B52-A854-5E97EF664F72}" srcOrd="0" destOrd="0" presId="urn:microsoft.com/office/officeart/2005/8/layout/hierarchy1"/>
    <dgm:cxn modelId="{D6E747A6-D83A-4611-AA4D-9B901D40A177}" type="presParOf" srcId="{20F11B43-733A-4E6C-B494-FC143F87E2DA}" destId="{1B0D3A09-FDC0-4490-B8CF-98A66A50D8BE}" srcOrd="1" destOrd="0" presId="urn:microsoft.com/office/officeart/2005/8/layout/hierarchy1"/>
    <dgm:cxn modelId="{3DA6F553-626D-41F2-84F3-4743E59BA714}" type="presParOf" srcId="{0557BC01-84DC-4747-B9A8-CA5DACA728F5}" destId="{2B09AD6A-F546-4C0C-A6DC-7FEE42EB9298}" srcOrd="1" destOrd="0" presId="urn:microsoft.com/office/officeart/2005/8/layout/hierarchy1"/>
    <dgm:cxn modelId="{5CF096AD-FA45-4E7E-9987-002C59320E57}" type="presParOf" srcId="{E86FF72F-9EDF-4593-A072-84030E2F06B8}" destId="{4B9EEF58-90E0-456A-85E1-0FDD3EF807CB}" srcOrd="2" destOrd="0" presId="urn:microsoft.com/office/officeart/2005/8/layout/hierarchy1"/>
    <dgm:cxn modelId="{1514412A-9467-4B75-A56C-80C44CEE50E0}" type="presParOf" srcId="{E86FF72F-9EDF-4593-A072-84030E2F06B8}" destId="{2F857F5F-5BCD-4E6F-BCA7-D4D9332E19B6}" srcOrd="3" destOrd="0" presId="urn:microsoft.com/office/officeart/2005/8/layout/hierarchy1"/>
    <dgm:cxn modelId="{B4E61979-4092-40D5-9E7E-A077C0548EEA}" type="presParOf" srcId="{2F857F5F-5BCD-4E6F-BCA7-D4D9332E19B6}" destId="{C9096F82-EF07-43D7-91FB-683090B5EA3E}" srcOrd="0" destOrd="0" presId="urn:microsoft.com/office/officeart/2005/8/layout/hierarchy1"/>
    <dgm:cxn modelId="{3AE5B44B-E2DD-4923-AA7A-685FEDCD8480}" type="presParOf" srcId="{C9096F82-EF07-43D7-91FB-683090B5EA3E}" destId="{DBB9F77C-3208-477F-A1A8-C04B20D5ED97}" srcOrd="0" destOrd="0" presId="urn:microsoft.com/office/officeart/2005/8/layout/hierarchy1"/>
    <dgm:cxn modelId="{A7707CD4-46C5-4887-8E6A-393A02AF5D81}" type="presParOf" srcId="{C9096F82-EF07-43D7-91FB-683090B5EA3E}" destId="{757E5ECA-3807-493C-B4A8-712F808767C7}" srcOrd="1" destOrd="0" presId="urn:microsoft.com/office/officeart/2005/8/layout/hierarchy1"/>
    <dgm:cxn modelId="{E867C251-8EFA-4B18-9DFF-CFE635AF09DD}" type="presParOf" srcId="{2F857F5F-5BCD-4E6F-BCA7-D4D9332E19B6}" destId="{4530CED9-8D9C-466C-BA98-61E1A075D001}" srcOrd="1" destOrd="0" presId="urn:microsoft.com/office/officeart/2005/8/layout/hierarchy1"/>
    <dgm:cxn modelId="{49D58BD3-3FC7-4CE6-A2BA-3BFEA205BD03}" type="presParOf" srcId="{E86FF72F-9EDF-4593-A072-84030E2F06B8}" destId="{1595DB16-B919-4CBD-861B-6BE563E8A009}" srcOrd="4" destOrd="0" presId="urn:microsoft.com/office/officeart/2005/8/layout/hierarchy1"/>
    <dgm:cxn modelId="{2FCD23F9-8D16-4E31-8C64-52515987D540}" type="presParOf" srcId="{E86FF72F-9EDF-4593-A072-84030E2F06B8}" destId="{C0290C6A-0CF5-4066-87BE-64AC8956516E}" srcOrd="5" destOrd="0" presId="urn:microsoft.com/office/officeart/2005/8/layout/hierarchy1"/>
    <dgm:cxn modelId="{82965485-A32B-4485-8B04-C1226499AC78}" type="presParOf" srcId="{C0290C6A-0CF5-4066-87BE-64AC8956516E}" destId="{55109E95-BBD5-418E-8E37-F09199CB7FF8}" srcOrd="0" destOrd="0" presId="urn:microsoft.com/office/officeart/2005/8/layout/hierarchy1"/>
    <dgm:cxn modelId="{3AEB5021-59ED-4D8C-962B-1451D81D3FB0}" type="presParOf" srcId="{55109E95-BBD5-418E-8E37-F09199CB7FF8}" destId="{B50AC559-E6DD-428A-841B-9C291D74C2B9}" srcOrd="0" destOrd="0" presId="urn:microsoft.com/office/officeart/2005/8/layout/hierarchy1"/>
    <dgm:cxn modelId="{FCD34E42-0A04-47A7-9BEA-82FC260D6352}" type="presParOf" srcId="{55109E95-BBD5-418E-8E37-F09199CB7FF8}" destId="{252A957C-660C-4A1C-B3AC-EBF29F34730C}" srcOrd="1" destOrd="0" presId="urn:microsoft.com/office/officeart/2005/8/layout/hierarchy1"/>
    <dgm:cxn modelId="{CEE10A98-3B69-48F9-A18A-4F336E4F78FA}" type="presParOf" srcId="{C0290C6A-0CF5-4066-87BE-64AC8956516E}" destId="{C190AB72-352D-4E58-8539-534177E00786}" srcOrd="1" destOrd="0" presId="urn:microsoft.com/office/officeart/2005/8/layout/hierarchy1"/>
    <dgm:cxn modelId="{81B2B9F5-B673-45CE-99EC-DAA94235A2D8}" type="presParOf" srcId="{C190AB72-352D-4E58-8539-534177E00786}" destId="{ED3A2D84-B511-49BA-841E-EDE5E63FE788}" srcOrd="0" destOrd="0" presId="urn:microsoft.com/office/officeart/2005/8/layout/hierarchy1"/>
    <dgm:cxn modelId="{58EE692B-4E4F-41DC-9566-63564B2DCE6A}" type="presParOf" srcId="{C190AB72-352D-4E58-8539-534177E00786}" destId="{F61EFEFE-82A1-40F9-A9D3-2292EA31282C}" srcOrd="1" destOrd="0" presId="urn:microsoft.com/office/officeart/2005/8/layout/hierarchy1"/>
    <dgm:cxn modelId="{55D0D8C1-8A8C-4742-B9A4-FB244A616041}" type="presParOf" srcId="{F61EFEFE-82A1-40F9-A9D3-2292EA31282C}" destId="{786ECB1F-B4D4-43A3-8DD7-D8A9CAFC841B}" srcOrd="0" destOrd="0" presId="urn:microsoft.com/office/officeart/2005/8/layout/hierarchy1"/>
    <dgm:cxn modelId="{BC9A9B43-D54E-4C13-9139-85BA13420430}" type="presParOf" srcId="{786ECB1F-B4D4-43A3-8DD7-D8A9CAFC841B}" destId="{B74851D2-7C22-4E6D-A0A5-37AD550D10AF}" srcOrd="0" destOrd="0" presId="urn:microsoft.com/office/officeart/2005/8/layout/hierarchy1"/>
    <dgm:cxn modelId="{97E6CE6F-5363-431C-B0EF-B00D72E139DB}" type="presParOf" srcId="{786ECB1F-B4D4-43A3-8DD7-D8A9CAFC841B}" destId="{08E92FD2-D568-4789-B2D0-B1A6381F2F41}" srcOrd="1" destOrd="0" presId="urn:microsoft.com/office/officeart/2005/8/layout/hierarchy1"/>
    <dgm:cxn modelId="{BE96890D-35B5-4B60-ADDB-709700164C82}" type="presParOf" srcId="{F61EFEFE-82A1-40F9-A9D3-2292EA31282C}" destId="{ACA23A05-46C5-4814-8FB3-DD2BC43CE2E3}" srcOrd="1" destOrd="0" presId="urn:microsoft.com/office/officeart/2005/8/layout/hierarchy1"/>
    <dgm:cxn modelId="{11F9DFA6-3016-4D19-A302-5D989A6434A8}" type="presParOf" srcId="{C190AB72-352D-4E58-8539-534177E00786}" destId="{18DBE88D-1654-4682-966C-26A3DFBEEF32}" srcOrd="2" destOrd="0" presId="urn:microsoft.com/office/officeart/2005/8/layout/hierarchy1"/>
    <dgm:cxn modelId="{1820568A-22D9-4478-81F8-945748716744}" type="presParOf" srcId="{C190AB72-352D-4E58-8539-534177E00786}" destId="{22879D89-5D32-46B3-8493-04C76CBCA22D}" srcOrd="3" destOrd="0" presId="urn:microsoft.com/office/officeart/2005/8/layout/hierarchy1"/>
    <dgm:cxn modelId="{D1770A0E-17F6-4703-9875-AE08FED3CBC7}" type="presParOf" srcId="{22879D89-5D32-46B3-8493-04C76CBCA22D}" destId="{E7731B79-1CE7-4255-8BE7-2D2E4FDBB2B3}" srcOrd="0" destOrd="0" presId="urn:microsoft.com/office/officeart/2005/8/layout/hierarchy1"/>
    <dgm:cxn modelId="{A17185D9-F338-4BB5-8434-06476A015F95}" type="presParOf" srcId="{E7731B79-1CE7-4255-8BE7-2D2E4FDBB2B3}" destId="{35B3CF2F-8B45-4814-8C8B-C0ECBDC92F52}" srcOrd="0" destOrd="0" presId="urn:microsoft.com/office/officeart/2005/8/layout/hierarchy1"/>
    <dgm:cxn modelId="{A34E2EE2-F471-4DE3-B538-E12B997ECAC3}" type="presParOf" srcId="{E7731B79-1CE7-4255-8BE7-2D2E4FDBB2B3}" destId="{3DB7AD5B-B1A0-4FC3-99CB-04B4AA5240AA}" srcOrd="1" destOrd="0" presId="urn:microsoft.com/office/officeart/2005/8/layout/hierarchy1"/>
    <dgm:cxn modelId="{3131A4DF-3F22-4B2D-A1F6-24C5B33899EB}" type="presParOf" srcId="{22879D89-5D32-46B3-8493-04C76CBCA22D}" destId="{4A724E1B-2285-4BE8-829C-6E189D5A6FAF}" srcOrd="1" destOrd="0" presId="urn:microsoft.com/office/officeart/2005/8/layout/hierarchy1"/>
    <dgm:cxn modelId="{891F2CCB-2C33-4A77-A8C7-519580448CD5}" type="presParOf" srcId="{E86FF72F-9EDF-4593-A072-84030E2F06B8}" destId="{11EF17C6-24AE-46ED-8C69-BAB6DD704129}" srcOrd="6" destOrd="0" presId="urn:microsoft.com/office/officeart/2005/8/layout/hierarchy1"/>
    <dgm:cxn modelId="{A259BDDD-37D3-450D-81B7-D364EC98CBC4}" type="presParOf" srcId="{E86FF72F-9EDF-4593-A072-84030E2F06B8}" destId="{189CEC63-3022-43AD-A00A-B9A7055C24AE}" srcOrd="7" destOrd="0" presId="urn:microsoft.com/office/officeart/2005/8/layout/hierarchy1"/>
    <dgm:cxn modelId="{E9E29162-E10B-4F0A-8F45-81C2416B2953}" type="presParOf" srcId="{189CEC63-3022-43AD-A00A-B9A7055C24AE}" destId="{FB831544-C610-408B-8182-1AB61CC44597}" srcOrd="0" destOrd="0" presId="urn:microsoft.com/office/officeart/2005/8/layout/hierarchy1"/>
    <dgm:cxn modelId="{39884B2A-8868-43DF-8284-97D9CDDA6B59}" type="presParOf" srcId="{FB831544-C610-408B-8182-1AB61CC44597}" destId="{9043A2F8-9A7A-4C04-93F0-8CC92B29D724}" srcOrd="0" destOrd="0" presId="urn:microsoft.com/office/officeart/2005/8/layout/hierarchy1"/>
    <dgm:cxn modelId="{81821F9E-403F-4092-89DC-9469EC1C512D}" type="presParOf" srcId="{FB831544-C610-408B-8182-1AB61CC44597}" destId="{82C89845-6C4C-4B64-8929-A8DA4D674152}" srcOrd="1" destOrd="0" presId="urn:microsoft.com/office/officeart/2005/8/layout/hierarchy1"/>
    <dgm:cxn modelId="{F280F136-348A-41A4-918C-2183DC368A5F}" type="presParOf" srcId="{189CEC63-3022-43AD-A00A-B9A7055C24AE}" destId="{8A977BFB-ED00-48DA-8CFA-3CF8410A225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157CB-3C64-4AF9-8B0C-1466E499857E}">
      <dsp:nvSpPr>
        <dsp:cNvPr id="0" name=""/>
        <dsp:cNvSpPr/>
      </dsp:nvSpPr>
      <dsp:spPr>
        <a:xfrm>
          <a:off x="7151323" y="2494495"/>
          <a:ext cx="91440" cy="4644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4495"/>
              </a:lnTo>
            </a:path>
          </a:pathLst>
        </a:custGeom>
        <a:noFill/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2CB1D-91BA-41A2-AF8D-FC173D7F322B}">
      <dsp:nvSpPr>
        <dsp:cNvPr id="0" name=""/>
        <dsp:cNvSpPr/>
      </dsp:nvSpPr>
      <dsp:spPr>
        <a:xfrm>
          <a:off x="5245007" y="1015827"/>
          <a:ext cx="1952036" cy="464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540"/>
              </a:lnTo>
              <a:lnTo>
                <a:pt x="1952036" y="316540"/>
              </a:lnTo>
              <a:lnTo>
                <a:pt x="1952036" y="464495"/>
              </a:lnTo>
            </a:path>
          </a:pathLst>
        </a:custGeom>
        <a:noFill/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EFEFB-325D-4294-A63C-D893C2D78EFE}">
      <dsp:nvSpPr>
        <dsp:cNvPr id="0" name=""/>
        <dsp:cNvSpPr/>
      </dsp:nvSpPr>
      <dsp:spPr>
        <a:xfrm>
          <a:off x="3292970" y="2494495"/>
          <a:ext cx="1863300" cy="453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5414"/>
              </a:lnTo>
              <a:lnTo>
                <a:pt x="1863300" y="305414"/>
              </a:lnTo>
              <a:lnTo>
                <a:pt x="1863300" y="453370"/>
              </a:lnTo>
            </a:path>
          </a:pathLst>
        </a:custGeom>
        <a:noFill/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1FAAC-C949-4C95-826E-8654E69C3B8B}">
      <dsp:nvSpPr>
        <dsp:cNvPr id="0" name=""/>
        <dsp:cNvSpPr/>
      </dsp:nvSpPr>
      <dsp:spPr>
        <a:xfrm>
          <a:off x="3247250" y="2494495"/>
          <a:ext cx="91440" cy="46449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64495"/>
              </a:lnTo>
            </a:path>
          </a:pathLst>
        </a:custGeom>
        <a:noFill/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C3C8D9-0775-4608-805A-F8A7AEB7EB8F}">
      <dsp:nvSpPr>
        <dsp:cNvPr id="0" name=""/>
        <dsp:cNvSpPr/>
      </dsp:nvSpPr>
      <dsp:spPr>
        <a:xfrm>
          <a:off x="1340934" y="2494495"/>
          <a:ext cx="1952036" cy="464495"/>
        </a:xfrm>
        <a:custGeom>
          <a:avLst/>
          <a:gdLst/>
          <a:ahLst/>
          <a:cxnLst/>
          <a:rect l="0" t="0" r="0" b="0"/>
          <a:pathLst>
            <a:path>
              <a:moveTo>
                <a:pt x="1952036" y="0"/>
              </a:moveTo>
              <a:lnTo>
                <a:pt x="1952036" y="316540"/>
              </a:lnTo>
              <a:lnTo>
                <a:pt x="0" y="316540"/>
              </a:lnTo>
              <a:lnTo>
                <a:pt x="0" y="464495"/>
              </a:lnTo>
            </a:path>
          </a:pathLst>
        </a:custGeom>
        <a:noFill/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91F98-8FBF-4A77-94A8-82DD3D5D9FCE}">
      <dsp:nvSpPr>
        <dsp:cNvPr id="0" name=""/>
        <dsp:cNvSpPr/>
      </dsp:nvSpPr>
      <dsp:spPr>
        <a:xfrm>
          <a:off x="3292970" y="1015827"/>
          <a:ext cx="1952036" cy="464495"/>
        </a:xfrm>
        <a:custGeom>
          <a:avLst/>
          <a:gdLst/>
          <a:ahLst/>
          <a:cxnLst/>
          <a:rect l="0" t="0" r="0" b="0"/>
          <a:pathLst>
            <a:path>
              <a:moveTo>
                <a:pt x="1952036" y="0"/>
              </a:moveTo>
              <a:lnTo>
                <a:pt x="1952036" y="316540"/>
              </a:lnTo>
              <a:lnTo>
                <a:pt x="0" y="316540"/>
              </a:lnTo>
              <a:lnTo>
                <a:pt x="0" y="464495"/>
              </a:lnTo>
            </a:path>
          </a:pathLst>
        </a:custGeom>
        <a:noFill/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09AEF-A378-4320-85B7-51FD37659A98}">
      <dsp:nvSpPr>
        <dsp:cNvPr id="0" name=""/>
        <dsp:cNvSpPr/>
      </dsp:nvSpPr>
      <dsp:spPr>
        <a:xfrm>
          <a:off x="4446446" y="1656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0187E-819B-40A1-A889-30FD241FE12B}">
      <dsp:nvSpPr>
        <dsp:cNvPr id="0" name=""/>
        <dsp:cNvSpPr/>
      </dsp:nvSpPr>
      <dsp:spPr>
        <a:xfrm>
          <a:off x="4623904" y="170241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ТРКМ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4653608" y="199945"/>
        <a:ext cx="1537712" cy="954763"/>
      </dsp:txXfrm>
    </dsp:sp>
    <dsp:sp modelId="{1C26BD4A-49BE-44DC-9193-AE8942E85F66}">
      <dsp:nvSpPr>
        <dsp:cNvPr id="0" name=""/>
        <dsp:cNvSpPr/>
      </dsp:nvSpPr>
      <dsp:spPr>
        <a:xfrm>
          <a:off x="2494410" y="1480323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FB2D8-F98F-4A15-B413-7E41A04B52C1}">
      <dsp:nvSpPr>
        <dsp:cNvPr id="0" name=""/>
        <dsp:cNvSpPr/>
      </dsp:nvSpPr>
      <dsp:spPr>
        <a:xfrm>
          <a:off x="2671868" y="1648908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Структура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урока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2701572" y="1678612"/>
        <a:ext cx="1537712" cy="954763"/>
      </dsp:txXfrm>
    </dsp:sp>
    <dsp:sp modelId="{F963633A-BF30-4E31-B969-F8B66EFB3534}">
      <dsp:nvSpPr>
        <dsp:cNvPr id="0" name=""/>
        <dsp:cNvSpPr/>
      </dsp:nvSpPr>
      <dsp:spPr>
        <a:xfrm>
          <a:off x="542374" y="2958991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B6779-2B54-42A3-80BB-BFAB419AA5EE}">
      <dsp:nvSpPr>
        <dsp:cNvPr id="0" name=""/>
        <dsp:cNvSpPr/>
      </dsp:nvSpPr>
      <dsp:spPr>
        <a:xfrm>
          <a:off x="719832" y="3127576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Вызов</a:t>
          </a:r>
          <a:r>
            <a:rPr lang="ru-RU" sz="1500" kern="1200" dirty="0" smtClean="0"/>
            <a:t> </a:t>
          </a:r>
          <a:endParaRPr lang="ru-RU" sz="1500" kern="1200" dirty="0"/>
        </a:p>
      </dsp:txBody>
      <dsp:txXfrm>
        <a:off x="749536" y="3157280"/>
        <a:ext cx="1537712" cy="954763"/>
      </dsp:txXfrm>
    </dsp:sp>
    <dsp:sp modelId="{E1943362-2110-419F-AD62-FF6F80F2208A}">
      <dsp:nvSpPr>
        <dsp:cNvPr id="0" name=""/>
        <dsp:cNvSpPr/>
      </dsp:nvSpPr>
      <dsp:spPr>
        <a:xfrm>
          <a:off x="2494410" y="2958991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FEAFA-542A-4B06-ADBA-F78B01C4628F}">
      <dsp:nvSpPr>
        <dsp:cNvPr id="0" name=""/>
        <dsp:cNvSpPr/>
      </dsp:nvSpPr>
      <dsp:spPr>
        <a:xfrm>
          <a:off x="2671868" y="3127576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Осмысление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2701572" y="3157280"/>
        <a:ext cx="1537712" cy="954763"/>
      </dsp:txXfrm>
    </dsp:sp>
    <dsp:sp modelId="{E34BAC40-70F0-4B0A-BC22-9FC3DF470B31}">
      <dsp:nvSpPr>
        <dsp:cNvPr id="0" name=""/>
        <dsp:cNvSpPr/>
      </dsp:nvSpPr>
      <dsp:spPr>
        <a:xfrm>
          <a:off x="4357710" y="2947865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C580B-16B6-4D0E-85B2-58868CD5BB2D}">
      <dsp:nvSpPr>
        <dsp:cNvPr id="0" name=""/>
        <dsp:cNvSpPr/>
      </dsp:nvSpPr>
      <dsp:spPr>
        <a:xfrm>
          <a:off x="4535168" y="3116450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Рефлексия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4564872" y="3146154"/>
        <a:ext cx="1537712" cy="954763"/>
      </dsp:txXfrm>
    </dsp:sp>
    <dsp:sp modelId="{5BF25FF9-DB8C-4A6F-8453-F86E7FB14BA0}">
      <dsp:nvSpPr>
        <dsp:cNvPr id="0" name=""/>
        <dsp:cNvSpPr/>
      </dsp:nvSpPr>
      <dsp:spPr>
        <a:xfrm>
          <a:off x="6398483" y="1480323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37D85-7D0F-47A5-BA42-116FDCD11414}">
      <dsp:nvSpPr>
        <dsp:cNvPr id="0" name=""/>
        <dsp:cNvSpPr/>
      </dsp:nvSpPr>
      <dsp:spPr>
        <a:xfrm>
          <a:off x="6575941" y="1648908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Содержание урока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6605645" y="1678612"/>
        <a:ext cx="1537712" cy="954763"/>
      </dsp:txXfrm>
    </dsp:sp>
    <dsp:sp modelId="{19EF55B8-ADF8-455B-BA63-72E3DACF3342}">
      <dsp:nvSpPr>
        <dsp:cNvPr id="0" name=""/>
        <dsp:cNvSpPr/>
      </dsp:nvSpPr>
      <dsp:spPr>
        <a:xfrm>
          <a:off x="6398483" y="2958991"/>
          <a:ext cx="1597120" cy="1014171"/>
        </a:xfrm>
        <a:prstGeom prst="roundRect">
          <a:avLst>
            <a:gd name="adj" fmla="val 10000"/>
          </a:avLst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B3DAC-4130-4D3B-900E-E54ADCA0F03F}">
      <dsp:nvSpPr>
        <dsp:cNvPr id="0" name=""/>
        <dsp:cNvSpPr/>
      </dsp:nvSpPr>
      <dsp:spPr>
        <a:xfrm>
          <a:off x="6575941" y="3127576"/>
          <a:ext cx="1597120" cy="10141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/>
              </a:solidFill>
            </a:rPr>
            <a:t>Приёмы и стратегии</a:t>
          </a:r>
          <a:endParaRPr lang="ru-RU" sz="1500" b="1" kern="1200" dirty="0">
            <a:solidFill>
              <a:schemeClr val="tx2"/>
            </a:solidFill>
          </a:endParaRPr>
        </a:p>
      </dsp:txBody>
      <dsp:txXfrm>
        <a:off x="6605645" y="3157280"/>
        <a:ext cx="1537712" cy="9547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EEF58-90E0-456A-85E1-0FDD3EF807CB}">
      <dsp:nvSpPr>
        <dsp:cNvPr id="0" name=""/>
        <dsp:cNvSpPr/>
      </dsp:nvSpPr>
      <dsp:spPr>
        <a:xfrm>
          <a:off x="2049869" y="694454"/>
          <a:ext cx="987106" cy="238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2801"/>
              </a:lnTo>
              <a:lnTo>
                <a:pt x="987106" y="162801"/>
              </a:lnTo>
              <a:lnTo>
                <a:pt x="987106" y="238896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5995-3666-4894-9F53-39B657A53192}">
      <dsp:nvSpPr>
        <dsp:cNvPr id="0" name=""/>
        <dsp:cNvSpPr/>
      </dsp:nvSpPr>
      <dsp:spPr>
        <a:xfrm>
          <a:off x="1018882" y="694454"/>
          <a:ext cx="1030987" cy="238896"/>
        </a:xfrm>
        <a:custGeom>
          <a:avLst/>
          <a:gdLst/>
          <a:ahLst/>
          <a:cxnLst/>
          <a:rect l="0" t="0" r="0" b="0"/>
          <a:pathLst>
            <a:path>
              <a:moveTo>
                <a:pt x="1030987" y="0"/>
              </a:moveTo>
              <a:lnTo>
                <a:pt x="1030987" y="162801"/>
              </a:lnTo>
              <a:lnTo>
                <a:pt x="0" y="162801"/>
              </a:lnTo>
              <a:lnTo>
                <a:pt x="0" y="238896"/>
              </a:lnTo>
            </a:path>
          </a:pathLst>
        </a:custGeom>
        <a:noFill/>
        <a:ln w="425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231A4-1682-40DE-80E5-4FCA372ADC6C}">
      <dsp:nvSpPr>
        <dsp:cNvPr id="0" name=""/>
        <dsp:cNvSpPr/>
      </dsp:nvSpPr>
      <dsp:spPr>
        <a:xfrm>
          <a:off x="1503213" y="202"/>
          <a:ext cx="1093311" cy="69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5A43A-A059-42AF-AFFC-61D889208AAB}">
      <dsp:nvSpPr>
        <dsp:cNvPr id="0" name=""/>
        <dsp:cNvSpPr/>
      </dsp:nvSpPr>
      <dsp:spPr>
        <a:xfrm>
          <a:off x="1594482" y="86907"/>
          <a:ext cx="1093311" cy="69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Птицы</a:t>
          </a:r>
          <a:r>
            <a:rPr lang="ru-RU" sz="1400" b="1" kern="1200" dirty="0" smtClean="0">
              <a:solidFill>
                <a:schemeClr val="tx2"/>
              </a:solidFill>
            </a:rPr>
            <a:t> 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1614816" y="107241"/>
        <a:ext cx="1052643" cy="653584"/>
      </dsp:txXfrm>
    </dsp:sp>
    <dsp:sp modelId="{FE2920D1-57B8-4B52-A854-5E97EF664F72}">
      <dsp:nvSpPr>
        <dsp:cNvPr id="0" name=""/>
        <dsp:cNvSpPr/>
      </dsp:nvSpPr>
      <dsp:spPr>
        <a:xfrm>
          <a:off x="123044" y="933351"/>
          <a:ext cx="1791675" cy="69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D3A09-FDC0-4490-B8CF-98A66A50D8BE}">
      <dsp:nvSpPr>
        <dsp:cNvPr id="0" name=""/>
        <dsp:cNvSpPr/>
      </dsp:nvSpPr>
      <dsp:spPr>
        <a:xfrm>
          <a:off x="214313" y="1020057"/>
          <a:ext cx="1791675" cy="69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Зимующие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234647" y="1040391"/>
        <a:ext cx="1751007" cy="653584"/>
      </dsp:txXfrm>
    </dsp:sp>
    <dsp:sp modelId="{DBB9F77C-3208-477F-A1A8-C04B20D5ED97}">
      <dsp:nvSpPr>
        <dsp:cNvPr id="0" name=""/>
        <dsp:cNvSpPr/>
      </dsp:nvSpPr>
      <dsp:spPr>
        <a:xfrm>
          <a:off x="2097258" y="933351"/>
          <a:ext cx="1879436" cy="6942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E5ECA-3807-493C-B4A8-712F808767C7}">
      <dsp:nvSpPr>
        <dsp:cNvPr id="0" name=""/>
        <dsp:cNvSpPr/>
      </dsp:nvSpPr>
      <dsp:spPr>
        <a:xfrm>
          <a:off x="2188527" y="1020057"/>
          <a:ext cx="1879436" cy="6942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Перелётные</a:t>
          </a:r>
          <a:endParaRPr lang="ru-RU" sz="1400" b="1" kern="1200" dirty="0">
            <a:solidFill>
              <a:schemeClr val="tx2"/>
            </a:solidFill>
          </a:endParaRPr>
        </a:p>
      </dsp:txBody>
      <dsp:txXfrm>
        <a:off x="2208861" y="1040391"/>
        <a:ext cx="1838768" cy="6535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EEF58-90E0-456A-85E1-0FDD3EF807CB}">
      <dsp:nvSpPr>
        <dsp:cNvPr id="0" name=""/>
        <dsp:cNvSpPr/>
      </dsp:nvSpPr>
      <dsp:spPr>
        <a:xfrm>
          <a:off x="1898282" y="663378"/>
          <a:ext cx="973086" cy="2844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877"/>
              </a:lnTo>
              <a:lnTo>
                <a:pt x="973086" y="193877"/>
              </a:lnTo>
              <a:lnTo>
                <a:pt x="973086" y="284499"/>
              </a:lnTo>
            </a:path>
          </a:pathLst>
        </a:custGeom>
        <a:noFill/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5995-3666-4894-9F53-39B657A53192}">
      <dsp:nvSpPr>
        <dsp:cNvPr id="0" name=""/>
        <dsp:cNvSpPr/>
      </dsp:nvSpPr>
      <dsp:spPr>
        <a:xfrm>
          <a:off x="866263" y="663378"/>
          <a:ext cx="1032019" cy="284499"/>
        </a:xfrm>
        <a:custGeom>
          <a:avLst/>
          <a:gdLst/>
          <a:ahLst/>
          <a:cxnLst/>
          <a:rect l="0" t="0" r="0" b="0"/>
          <a:pathLst>
            <a:path>
              <a:moveTo>
                <a:pt x="1032019" y="0"/>
              </a:moveTo>
              <a:lnTo>
                <a:pt x="1032019" y="193877"/>
              </a:lnTo>
              <a:lnTo>
                <a:pt x="0" y="193877"/>
              </a:lnTo>
              <a:lnTo>
                <a:pt x="0" y="284499"/>
              </a:lnTo>
            </a:path>
          </a:pathLst>
        </a:custGeom>
        <a:noFill/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231A4-1682-40DE-80E5-4FCA372ADC6C}">
      <dsp:nvSpPr>
        <dsp:cNvPr id="0" name=""/>
        <dsp:cNvSpPr/>
      </dsp:nvSpPr>
      <dsp:spPr>
        <a:xfrm>
          <a:off x="1190612" y="42207"/>
          <a:ext cx="1415338" cy="621170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5A43A-A059-42AF-AFFC-61D889208AAB}">
      <dsp:nvSpPr>
        <dsp:cNvPr id="0" name=""/>
        <dsp:cNvSpPr/>
      </dsp:nvSpPr>
      <dsp:spPr>
        <a:xfrm>
          <a:off x="1299304" y="145464"/>
          <a:ext cx="1415338" cy="621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Деревья</a:t>
          </a:r>
          <a:r>
            <a:rPr lang="ru-RU" sz="1700" kern="1200" dirty="0" smtClean="0"/>
            <a:t> </a:t>
          </a:r>
          <a:endParaRPr lang="ru-RU" sz="1700" kern="1200" dirty="0"/>
        </a:p>
      </dsp:txBody>
      <dsp:txXfrm>
        <a:off x="1317497" y="163657"/>
        <a:ext cx="1378952" cy="584784"/>
      </dsp:txXfrm>
    </dsp:sp>
    <dsp:sp modelId="{FE2920D1-57B8-4B52-A854-5E97EF664F72}">
      <dsp:nvSpPr>
        <dsp:cNvPr id="0" name=""/>
        <dsp:cNvSpPr/>
      </dsp:nvSpPr>
      <dsp:spPr>
        <a:xfrm>
          <a:off x="1868" y="947877"/>
          <a:ext cx="1728790" cy="621170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D3A09-FDC0-4490-B8CF-98A66A50D8BE}">
      <dsp:nvSpPr>
        <dsp:cNvPr id="0" name=""/>
        <dsp:cNvSpPr/>
      </dsp:nvSpPr>
      <dsp:spPr>
        <a:xfrm>
          <a:off x="110559" y="1051133"/>
          <a:ext cx="1728790" cy="621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Хвойные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128752" y="1069326"/>
        <a:ext cx="1692404" cy="584784"/>
      </dsp:txXfrm>
    </dsp:sp>
    <dsp:sp modelId="{DBB9F77C-3208-477F-A1A8-C04B20D5ED97}">
      <dsp:nvSpPr>
        <dsp:cNvPr id="0" name=""/>
        <dsp:cNvSpPr/>
      </dsp:nvSpPr>
      <dsp:spPr>
        <a:xfrm>
          <a:off x="1948040" y="947877"/>
          <a:ext cx="1846655" cy="621170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E5ECA-3807-493C-B4A8-712F808767C7}">
      <dsp:nvSpPr>
        <dsp:cNvPr id="0" name=""/>
        <dsp:cNvSpPr/>
      </dsp:nvSpPr>
      <dsp:spPr>
        <a:xfrm>
          <a:off x="2056731" y="1051133"/>
          <a:ext cx="1846655" cy="621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/>
              </a:solidFill>
            </a:rPr>
            <a:t>Лиственные</a:t>
          </a:r>
          <a:endParaRPr lang="ru-RU" sz="1800" b="1" kern="1200" dirty="0">
            <a:solidFill>
              <a:schemeClr val="tx2"/>
            </a:solidFill>
          </a:endParaRPr>
        </a:p>
      </dsp:txBody>
      <dsp:txXfrm>
        <a:off x="2074924" y="1069326"/>
        <a:ext cx="1810269" cy="5847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F17C6-24AE-46ED-8C69-BAB6DD704129}">
      <dsp:nvSpPr>
        <dsp:cNvPr id="0" name=""/>
        <dsp:cNvSpPr/>
      </dsp:nvSpPr>
      <dsp:spPr>
        <a:xfrm>
          <a:off x="3786382" y="791392"/>
          <a:ext cx="3004135" cy="186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827"/>
              </a:lnTo>
              <a:lnTo>
                <a:pt x="3004135" y="126827"/>
              </a:lnTo>
              <a:lnTo>
                <a:pt x="3004135" y="186107"/>
              </a:lnTo>
            </a:path>
          </a:pathLst>
        </a:custGeom>
        <a:noFill/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DBE88D-1654-4682-966C-26A3DFBEEF32}">
      <dsp:nvSpPr>
        <dsp:cNvPr id="0" name=""/>
        <dsp:cNvSpPr/>
      </dsp:nvSpPr>
      <dsp:spPr>
        <a:xfrm>
          <a:off x="4911704" y="1383845"/>
          <a:ext cx="1090961" cy="186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827"/>
              </a:lnTo>
              <a:lnTo>
                <a:pt x="1090961" y="126827"/>
              </a:lnTo>
              <a:lnTo>
                <a:pt x="1090961" y="186107"/>
              </a:lnTo>
            </a:path>
          </a:pathLst>
        </a:custGeom>
        <a:noFill/>
        <a:ln w="425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3A2D84-B511-49BA-841E-EDE5E63FE788}">
      <dsp:nvSpPr>
        <dsp:cNvPr id="0" name=""/>
        <dsp:cNvSpPr/>
      </dsp:nvSpPr>
      <dsp:spPr>
        <a:xfrm>
          <a:off x="3770570" y="1383845"/>
          <a:ext cx="1141134" cy="186107"/>
        </a:xfrm>
        <a:custGeom>
          <a:avLst/>
          <a:gdLst/>
          <a:ahLst/>
          <a:cxnLst/>
          <a:rect l="0" t="0" r="0" b="0"/>
          <a:pathLst>
            <a:path>
              <a:moveTo>
                <a:pt x="1141134" y="0"/>
              </a:moveTo>
              <a:lnTo>
                <a:pt x="1141134" y="126827"/>
              </a:lnTo>
              <a:lnTo>
                <a:pt x="0" y="126827"/>
              </a:lnTo>
              <a:lnTo>
                <a:pt x="0" y="186107"/>
              </a:lnTo>
            </a:path>
          </a:pathLst>
        </a:custGeom>
        <a:noFill/>
        <a:ln w="425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95DB16-B919-4CBD-861B-6BE563E8A009}">
      <dsp:nvSpPr>
        <dsp:cNvPr id="0" name=""/>
        <dsp:cNvSpPr/>
      </dsp:nvSpPr>
      <dsp:spPr>
        <a:xfrm>
          <a:off x="3786382" y="791392"/>
          <a:ext cx="1125322" cy="186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827"/>
              </a:lnTo>
              <a:lnTo>
                <a:pt x="1125322" y="126827"/>
              </a:lnTo>
              <a:lnTo>
                <a:pt x="1125322" y="186107"/>
              </a:lnTo>
            </a:path>
          </a:pathLst>
        </a:custGeom>
        <a:noFill/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EEF58-90E0-456A-85E1-0FDD3EF807CB}">
      <dsp:nvSpPr>
        <dsp:cNvPr id="0" name=""/>
        <dsp:cNvSpPr/>
      </dsp:nvSpPr>
      <dsp:spPr>
        <a:xfrm>
          <a:off x="2976290" y="791392"/>
          <a:ext cx="810091" cy="186107"/>
        </a:xfrm>
        <a:custGeom>
          <a:avLst/>
          <a:gdLst/>
          <a:ahLst/>
          <a:cxnLst/>
          <a:rect l="0" t="0" r="0" b="0"/>
          <a:pathLst>
            <a:path>
              <a:moveTo>
                <a:pt x="810091" y="0"/>
              </a:moveTo>
              <a:lnTo>
                <a:pt x="810091" y="126827"/>
              </a:lnTo>
              <a:lnTo>
                <a:pt x="0" y="126827"/>
              </a:lnTo>
              <a:lnTo>
                <a:pt x="0" y="186107"/>
              </a:lnTo>
            </a:path>
          </a:pathLst>
        </a:custGeom>
        <a:noFill/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C5995-3666-4894-9F53-39B657A53192}">
      <dsp:nvSpPr>
        <dsp:cNvPr id="0" name=""/>
        <dsp:cNvSpPr/>
      </dsp:nvSpPr>
      <dsp:spPr>
        <a:xfrm>
          <a:off x="998287" y="791392"/>
          <a:ext cx="2788094" cy="186107"/>
        </a:xfrm>
        <a:custGeom>
          <a:avLst/>
          <a:gdLst/>
          <a:ahLst/>
          <a:cxnLst/>
          <a:rect l="0" t="0" r="0" b="0"/>
          <a:pathLst>
            <a:path>
              <a:moveTo>
                <a:pt x="2788094" y="0"/>
              </a:moveTo>
              <a:lnTo>
                <a:pt x="2788094" y="126827"/>
              </a:lnTo>
              <a:lnTo>
                <a:pt x="0" y="126827"/>
              </a:lnTo>
              <a:lnTo>
                <a:pt x="0" y="186107"/>
              </a:lnTo>
            </a:path>
          </a:pathLst>
        </a:custGeom>
        <a:noFill/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7231A4-1682-40DE-80E5-4FCA372ADC6C}">
      <dsp:nvSpPr>
        <dsp:cNvPr id="0" name=""/>
        <dsp:cNvSpPr/>
      </dsp:nvSpPr>
      <dsp:spPr>
        <a:xfrm>
          <a:off x="2986043" y="385048"/>
          <a:ext cx="1600677" cy="406344"/>
        </a:xfrm>
        <a:prstGeom prst="roundRect">
          <a:avLst>
            <a:gd name="adj" fmla="val 10000"/>
          </a:avLst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5A43A-A059-42AF-AFFC-61D889208AAB}">
      <dsp:nvSpPr>
        <dsp:cNvPr id="0" name=""/>
        <dsp:cNvSpPr/>
      </dsp:nvSpPr>
      <dsp:spPr>
        <a:xfrm>
          <a:off x="3057145" y="452594"/>
          <a:ext cx="1600677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Животные</a:t>
          </a:r>
          <a:endParaRPr lang="ru-RU" sz="1200" b="1" kern="1200" dirty="0">
            <a:solidFill>
              <a:schemeClr val="tx2"/>
            </a:solidFill>
          </a:endParaRPr>
        </a:p>
      </dsp:txBody>
      <dsp:txXfrm>
        <a:off x="3069046" y="464495"/>
        <a:ext cx="1576875" cy="382542"/>
      </dsp:txXfrm>
    </dsp:sp>
    <dsp:sp modelId="{FE2920D1-57B8-4B52-A854-5E97EF664F72}">
      <dsp:nvSpPr>
        <dsp:cNvPr id="0" name=""/>
        <dsp:cNvSpPr/>
      </dsp:nvSpPr>
      <dsp:spPr>
        <a:xfrm>
          <a:off x="667" y="977500"/>
          <a:ext cx="1995240" cy="40634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D3A09-FDC0-4490-B8CF-98A66A50D8BE}">
      <dsp:nvSpPr>
        <dsp:cNvPr id="0" name=""/>
        <dsp:cNvSpPr/>
      </dsp:nvSpPr>
      <dsp:spPr>
        <a:xfrm>
          <a:off x="71768" y="1045046"/>
          <a:ext cx="1995240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Насекомые</a:t>
          </a:r>
          <a:endParaRPr lang="ru-RU" sz="2400" b="1" kern="1200" dirty="0">
            <a:solidFill>
              <a:schemeClr val="tx2"/>
            </a:solidFill>
          </a:endParaRPr>
        </a:p>
      </dsp:txBody>
      <dsp:txXfrm>
        <a:off x="83669" y="1056947"/>
        <a:ext cx="1971438" cy="382542"/>
      </dsp:txXfrm>
    </dsp:sp>
    <dsp:sp modelId="{DBB9F77C-3208-477F-A1A8-C04B20D5ED97}">
      <dsp:nvSpPr>
        <dsp:cNvPr id="0" name=""/>
        <dsp:cNvSpPr/>
      </dsp:nvSpPr>
      <dsp:spPr>
        <a:xfrm>
          <a:off x="2138110" y="977500"/>
          <a:ext cx="1676359" cy="40634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7E5ECA-3807-493C-B4A8-712F808767C7}">
      <dsp:nvSpPr>
        <dsp:cNvPr id="0" name=""/>
        <dsp:cNvSpPr/>
      </dsp:nvSpPr>
      <dsp:spPr>
        <a:xfrm>
          <a:off x="2209212" y="1045046"/>
          <a:ext cx="1676359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Рыбы</a:t>
          </a:r>
          <a:endParaRPr lang="ru-RU" sz="2400" b="1" kern="1200" dirty="0">
            <a:solidFill>
              <a:schemeClr val="tx2"/>
            </a:solidFill>
          </a:endParaRPr>
        </a:p>
      </dsp:txBody>
      <dsp:txXfrm>
        <a:off x="2221113" y="1056947"/>
        <a:ext cx="1652557" cy="382542"/>
      </dsp:txXfrm>
    </dsp:sp>
    <dsp:sp modelId="{B50AC559-E6DD-428A-841B-9C291D74C2B9}">
      <dsp:nvSpPr>
        <dsp:cNvPr id="0" name=""/>
        <dsp:cNvSpPr/>
      </dsp:nvSpPr>
      <dsp:spPr>
        <a:xfrm>
          <a:off x="3956673" y="977500"/>
          <a:ext cx="1910062" cy="40634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2A957C-660C-4A1C-B3AC-EBF29F34730C}">
      <dsp:nvSpPr>
        <dsp:cNvPr id="0" name=""/>
        <dsp:cNvSpPr/>
      </dsp:nvSpPr>
      <dsp:spPr>
        <a:xfrm>
          <a:off x="4027774" y="1045046"/>
          <a:ext cx="1910062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Птицы</a:t>
          </a:r>
          <a:endParaRPr lang="ru-RU" sz="2400" b="1" kern="1200" dirty="0">
            <a:solidFill>
              <a:schemeClr val="tx2"/>
            </a:solidFill>
          </a:endParaRPr>
        </a:p>
      </dsp:txBody>
      <dsp:txXfrm>
        <a:off x="4039675" y="1056947"/>
        <a:ext cx="1886260" cy="382542"/>
      </dsp:txXfrm>
    </dsp:sp>
    <dsp:sp modelId="{B74851D2-7C22-4E6D-A0A5-37AD550D10AF}">
      <dsp:nvSpPr>
        <dsp:cNvPr id="0" name=""/>
        <dsp:cNvSpPr/>
      </dsp:nvSpPr>
      <dsp:spPr>
        <a:xfrm>
          <a:off x="2750709" y="1569952"/>
          <a:ext cx="2039721" cy="40634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92FD2-D568-4789-B2D0-B1A6381F2F41}">
      <dsp:nvSpPr>
        <dsp:cNvPr id="0" name=""/>
        <dsp:cNvSpPr/>
      </dsp:nvSpPr>
      <dsp:spPr>
        <a:xfrm>
          <a:off x="2821810" y="1637499"/>
          <a:ext cx="2039721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</a:rPr>
            <a:t>Перелётные</a:t>
          </a:r>
          <a:endParaRPr lang="ru-RU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833711" y="1649400"/>
        <a:ext cx="2015919" cy="382542"/>
      </dsp:txXfrm>
    </dsp:sp>
    <dsp:sp modelId="{35B3CF2F-8B45-4814-8C8B-C0ECBDC92F52}">
      <dsp:nvSpPr>
        <dsp:cNvPr id="0" name=""/>
        <dsp:cNvSpPr/>
      </dsp:nvSpPr>
      <dsp:spPr>
        <a:xfrm>
          <a:off x="4932633" y="1569952"/>
          <a:ext cx="2140065" cy="406344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B7AD5B-B1A0-4FC3-99CB-04B4AA5240AA}">
      <dsp:nvSpPr>
        <dsp:cNvPr id="0" name=""/>
        <dsp:cNvSpPr/>
      </dsp:nvSpPr>
      <dsp:spPr>
        <a:xfrm>
          <a:off x="5003734" y="1637499"/>
          <a:ext cx="2140065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5">
                  <a:lumMod val="50000"/>
                </a:schemeClr>
              </a:solidFill>
            </a:rPr>
            <a:t>Зимующие</a:t>
          </a:r>
          <a:endParaRPr lang="ru-RU" sz="24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5015635" y="1649400"/>
        <a:ext cx="2116263" cy="382542"/>
      </dsp:txXfrm>
    </dsp:sp>
    <dsp:sp modelId="{9043A2F8-9A7A-4C04-93F0-8CC92B29D724}">
      <dsp:nvSpPr>
        <dsp:cNvPr id="0" name=""/>
        <dsp:cNvSpPr/>
      </dsp:nvSpPr>
      <dsp:spPr>
        <a:xfrm>
          <a:off x="6008938" y="977500"/>
          <a:ext cx="1563159" cy="40634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89845-6C4C-4B64-8929-A8DA4D674152}">
      <dsp:nvSpPr>
        <dsp:cNvPr id="0" name=""/>
        <dsp:cNvSpPr/>
      </dsp:nvSpPr>
      <dsp:spPr>
        <a:xfrm>
          <a:off x="6080039" y="1045046"/>
          <a:ext cx="1563159" cy="4063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2"/>
              </a:solidFill>
            </a:rPr>
            <a:t>Звери</a:t>
          </a:r>
          <a:endParaRPr lang="ru-RU" sz="2400" b="1" kern="1200" dirty="0">
            <a:solidFill>
              <a:schemeClr val="tx2"/>
            </a:solidFill>
          </a:endParaRPr>
        </a:p>
      </dsp:txBody>
      <dsp:txXfrm>
        <a:off x="6091940" y="1056947"/>
        <a:ext cx="1539357" cy="382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703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16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980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077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132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3108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522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855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4279689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369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39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27.03.2017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57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12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8.png"/><Relationship Id="rId7" Type="http://schemas.openxmlformats.org/officeDocument/2006/relationships/diagramData" Target="../diagrams/data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microsoft.com/office/2007/relationships/diagramDrawing" Target="../diagrams/drawing1.xml"/><Relationship Id="rId5" Type="http://schemas.openxmlformats.org/officeDocument/2006/relationships/image" Target="../media/image47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6.png"/><Relationship Id="rId9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QuickStyle" Target="../diagrams/quickStyle3.xml"/><Relationship Id="rId18" Type="http://schemas.openxmlformats.org/officeDocument/2006/relationships/diagramColors" Target="../diagrams/colors4.xml"/><Relationship Id="rId3" Type="http://schemas.openxmlformats.org/officeDocument/2006/relationships/image" Target="../media/image18.png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Layout" Target="../diagrams/layout3.xml"/><Relationship Id="rId17" Type="http://schemas.openxmlformats.org/officeDocument/2006/relationships/diagramQuickStyle" Target="../diagrams/quickStyle4.xml"/><Relationship Id="rId2" Type="http://schemas.openxmlformats.org/officeDocument/2006/relationships/image" Target="../media/image37.png"/><Relationship Id="rId16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diagramData" Target="../diagrams/data3.xml"/><Relationship Id="rId5" Type="http://schemas.openxmlformats.org/officeDocument/2006/relationships/image" Target="../media/image47.png"/><Relationship Id="rId15" Type="http://schemas.openxmlformats.org/officeDocument/2006/relationships/diagramData" Target="../diagrams/data4.xml"/><Relationship Id="rId23" Type="http://schemas.microsoft.com/office/2007/relationships/diagramDrawing" Target="../diagrams/drawing2.xml"/><Relationship Id="rId10" Type="http://schemas.openxmlformats.org/officeDocument/2006/relationships/diagramColors" Target="../diagrams/colors2.xml"/><Relationship Id="rId4" Type="http://schemas.openxmlformats.org/officeDocument/2006/relationships/image" Target="../media/image46.png"/><Relationship Id="rId9" Type="http://schemas.openxmlformats.org/officeDocument/2006/relationships/diagramQuickStyle" Target="../diagrams/quickStyle2.xml"/><Relationship Id="rId14" Type="http://schemas.openxmlformats.org/officeDocument/2006/relationships/diagramColors" Target="../diagrams/colors3.xml"/><Relationship Id="rId22" Type="http://schemas.microsoft.com/office/2007/relationships/diagramDrawing" Target="../diagrams/drawing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jpeg"/><Relationship Id="rId7" Type="http://schemas.openxmlformats.org/officeDocument/2006/relationships/image" Target="../media/image17.png"/><Relationship Id="rId12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44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8.png"/><Relationship Id="rId7" Type="http://schemas.openxmlformats.org/officeDocument/2006/relationships/image" Target="../media/image5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8.jpeg"/><Relationship Id="rId4" Type="http://schemas.openxmlformats.org/officeDocument/2006/relationships/image" Target="../media/image46.png"/><Relationship Id="rId9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8.png"/><Relationship Id="rId7" Type="http://schemas.openxmlformats.org/officeDocument/2006/relationships/image" Target="../media/image5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2.jpeg"/><Relationship Id="rId4" Type="http://schemas.openxmlformats.org/officeDocument/2006/relationships/image" Target="../media/image46.png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8.png"/><Relationship Id="rId7" Type="http://schemas.openxmlformats.org/officeDocument/2006/relationships/image" Target="../media/image63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8.png"/><Relationship Id="rId7" Type="http://schemas.openxmlformats.org/officeDocument/2006/relationships/image" Target="../media/image6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69.jpeg"/><Relationship Id="rId4" Type="http://schemas.openxmlformats.org/officeDocument/2006/relationships/image" Target="../media/image46.png"/><Relationship Id="rId9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18.png"/><Relationship Id="rId7" Type="http://schemas.openxmlformats.org/officeDocument/2006/relationships/image" Target="../media/image7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Скачать Шаблоны для PowerPoint - Коллеция российских мульти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5" name="Picture 5" descr="E:\3 класс\учитель года 2015\9386_html_2717823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214422"/>
            <a:ext cx="4055208" cy="295750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0" y="4205160"/>
            <a:ext cx="6024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Участник:</a:t>
            </a:r>
          </a:p>
          <a:p>
            <a:pPr algn="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Идрисова Элина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Хасиновна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,</a:t>
            </a:r>
          </a:p>
          <a:p>
            <a:pPr algn="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МБОУ «СОШ№3 с. </a:t>
            </a:r>
            <a:r>
              <a:rPr lang="ru-RU" sz="3200" b="1" i="1" dirty="0" err="1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Автуры</a:t>
            </a:r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»</a:t>
            </a:r>
          </a:p>
          <a:p>
            <a:pPr algn="r"/>
            <a:r>
              <a:rPr lang="ru-RU" sz="32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учитель начальных классов,</a:t>
            </a:r>
          </a:p>
        </p:txBody>
      </p:sp>
      <p:sp>
        <p:nvSpPr>
          <p:cNvPr id="8" name="Прямоугольник 7"/>
          <p:cNvSpPr/>
          <p:nvPr/>
        </p:nvSpPr>
        <p:spPr>
          <a:xfrm rot="20695613">
            <a:off x="915512" y="2135796"/>
            <a:ext cx="3432272" cy="1451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«Учитель года -</a:t>
            </a:r>
          </a:p>
          <a:p>
            <a:pPr algn="ctr"/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2017»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14290"/>
            <a:ext cx="8572560" cy="642942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742" y="860621"/>
            <a:ext cx="7815242" cy="5861432"/>
          </a:xfrm>
          <a:prstGeom prst="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0" y="5214950"/>
            <a:ext cx="3214710" cy="1643050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57488" y="5140809"/>
            <a:ext cx="3214710" cy="1717191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29290" y="5214950"/>
            <a:ext cx="3214710" cy="164305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14290"/>
            <a:ext cx="8572560" cy="642942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  <p:pic>
        <p:nvPicPr>
          <p:cNvPr id="1034" name="Picture 10" descr="http://img-fotki.yandex.ru/get/6447/196138903.1e/0_8e5ff_3066adff_orig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000108"/>
            <a:ext cx="3790950" cy="1885950"/>
          </a:xfrm>
          <a:prstGeom prst="rect">
            <a:avLst/>
          </a:prstGeom>
          <a:noFill/>
        </p:spPr>
      </p:pic>
      <p:pic>
        <p:nvPicPr>
          <p:cNvPr id="1036" name="Picture 12" descr="http://img-fotki.yandex.ru/get/6447/196138903.1e/0_8e5ff_3066adff_orig.jp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1071546"/>
            <a:ext cx="3790950" cy="1885950"/>
          </a:xfrm>
          <a:prstGeom prst="rect">
            <a:avLst/>
          </a:prstGeom>
          <a:noFill/>
        </p:spPr>
      </p:pic>
      <p:pic>
        <p:nvPicPr>
          <p:cNvPr id="1038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929322" y="1214422"/>
            <a:ext cx="304769" cy="304769"/>
          </a:xfrm>
          <a:prstGeom prst="rect">
            <a:avLst/>
          </a:prstGeom>
          <a:noFill/>
        </p:spPr>
      </p:pic>
      <p:pic>
        <p:nvPicPr>
          <p:cNvPr id="16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29190" y="2357430"/>
            <a:ext cx="304769" cy="304769"/>
          </a:xfrm>
          <a:prstGeom prst="rect">
            <a:avLst/>
          </a:prstGeom>
          <a:noFill/>
        </p:spPr>
      </p:pic>
      <p:pic>
        <p:nvPicPr>
          <p:cNvPr id="17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143372" y="1785926"/>
            <a:ext cx="304769" cy="304769"/>
          </a:xfrm>
          <a:prstGeom prst="rect">
            <a:avLst/>
          </a:prstGeom>
          <a:noFill/>
        </p:spPr>
      </p:pic>
      <p:pic>
        <p:nvPicPr>
          <p:cNvPr id="19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15206" y="1500174"/>
            <a:ext cx="304769" cy="304769"/>
          </a:xfrm>
          <a:prstGeom prst="rect">
            <a:avLst/>
          </a:prstGeom>
          <a:noFill/>
        </p:spPr>
      </p:pic>
      <p:pic>
        <p:nvPicPr>
          <p:cNvPr id="20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29454" y="2285992"/>
            <a:ext cx="304769" cy="304769"/>
          </a:xfrm>
          <a:prstGeom prst="rect">
            <a:avLst/>
          </a:prstGeom>
          <a:noFill/>
        </p:spPr>
      </p:pic>
      <p:pic>
        <p:nvPicPr>
          <p:cNvPr id="21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15074" y="2071678"/>
            <a:ext cx="304769" cy="304769"/>
          </a:xfrm>
          <a:prstGeom prst="rect">
            <a:avLst/>
          </a:prstGeom>
          <a:noFill/>
        </p:spPr>
      </p:pic>
      <p:pic>
        <p:nvPicPr>
          <p:cNvPr id="22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00694" y="1785926"/>
            <a:ext cx="304769" cy="304769"/>
          </a:xfrm>
          <a:prstGeom prst="rect">
            <a:avLst/>
          </a:prstGeom>
          <a:noFill/>
        </p:spPr>
      </p:pic>
      <p:pic>
        <p:nvPicPr>
          <p:cNvPr id="23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00166" y="2214554"/>
            <a:ext cx="304769" cy="304769"/>
          </a:xfrm>
          <a:prstGeom prst="rect">
            <a:avLst/>
          </a:prstGeom>
          <a:noFill/>
        </p:spPr>
      </p:pic>
      <p:pic>
        <p:nvPicPr>
          <p:cNvPr id="24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00364" y="1500174"/>
            <a:ext cx="304769" cy="304769"/>
          </a:xfrm>
          <a:prstGeom prst="rect">
            <a:avLst/>
          </a:prstGeom>
          <a:noFill/>
        </p:spPr>
      </p:pic>
      <p:pic>
        <p:nvPicPr>
          <p:cNvPr id="25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28860" y="2357430"/>
            <a:ext cx="304769" cy="304769"/>
          </a:xfrm>
          <a:prstGeom prst="rect">
            <a:avLst/>
          </a:prstGeom>
          <a:noFill/>
        </p:spPr>
      </p:pic>
      <p:pic>
        <p:nvPicPr>
          <p:cNvPr id="26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28662" y="1643050"/>
            <a:ext cx="304769" cy="304769"/>
          </a:xfrm>
          <a:prstGeom prst="rect">
            <a:avLst/>
          </a:prstGeom>
          <a:noFill/>
        </p:spPr>
      </p:pic>
      <p:pic>
        <p:nvPicPr>
          <p:cNvPr id="27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71868" y="2571744"/>
            <a:ext cx="304769" cy="304769"/>
          </a:xfrm>
          <a:prstGeom prst="rect">
            <a:avLst/>
          </a:prstGeom>
          <a:noFill/>
        </p:spPr>
      </p:pic>
      <p:pic>
        <p:nvPicPr>
          <p:cNvPr id="28" name="Picture 14" descr="https://cdn2.iconfinder.com/data/icons/toolbar-signs-2/512/question_help_mark_balloon-51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28794" y="1357298"/>
            <a:ext cx="304769" cy="304769"/>
          </a:xfrm>
          <a:prstGeom prst="rect">
            <a:avLst/>
          </a:prstGeom>
          <a:noFill/>
        </p:spPr>
      </p:pic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0" y="5214950"/>
            <a:ext cx="3214710" cy="1643050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857488" y="5140809"/>
            <a:ext cx="3214710" cy="1717191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214950"/>
            <a:ext cx="3214710" cy="164305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7" t="14768" r="57286" b="13905"/>
          <a:stretch/>
        </p:blipFill>
        <p:spPr bwMode="auto">
          <a:xfrm>
            <a:off x="211612" y="994443"/>
            <a:ext cx="8464678" cy="476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214290"/>
            <a:ext cx="8572560" cy="6429420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42852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Candara" pitchFamily="34" charset="0"/>
              </a:rPr>
              <a:t>Уровень </a:t>
            </a:r>
            <a:r>
              <a:rPr lang="ru-RU" sz="3600" b="1" i="1" dirty="0" err="1" smtClean="0">
                <a:solidFill>
                  <a:schemeClr val="bg1"/>
                </a:solidFill>
                <a:latin typeface="Candara" pitchFamily="34" charset="0"/>
              </a:rPr>
              <a:t>сформированности</a:t>
            </a:r>
            <a:r>
              <a:rPr lang="ru-RU" sz="3600" b="1" i="1" dirty="0" smtClean="0">
                <a:solidFill>
                  <a:schemeClr val="bg1"/>
                </a:solidFill>
                <a:latin typeface="Candara" pitchFamily="34" charset="0"/>
              </a:rPr>
              <a:t> УУД,</a:t>
            </a:r>
            <a:endParaRPr lang="en-US" sz="3600" b="1" i="1" dirty="0" smtClean="0">
              <a:solidFill>
                <a:schemeClr val="bg1"/>
              </a:solidFill>
              <a:latin typeface="Candara" pitchFamily="34" charset="0"/>
            </a:endParaRP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latin typeface="Candara" pitchFamily="34" charset="0"/>
              </a:rPr>
              <a:t>I </a:t>
            </a:r>
            <a:r>
              <a:rPr lang="ru-RU" sz="3600" b="1" i="1" dirty="0" smtClean="0">
                <a:solidFill>
                  <a:schemeClr val="bg1"/>
                </a:solidFill>
                <a:latin typeface="Candara" pitchFamily="34" charset="0"/>
              </a:rPr>
              <a:t>полугодие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214950"/>
            <a:ext cx="3214710" cy="1643050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140809"/>
            <a:ext cx="3214710" cy="1717191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29290" y="5214950"/>
            <a:ext cx="3214710" cy="1643050"/>
          </a:xfrm>
          <a:prstGeom prst="rect">
            <a:avLst/>
          </a:prstGeom>
          <a:noFill/>
        </p:spPr>
      </p:pic>
      <p:graphicFrame>
        <p:nvGraphicFramePr>
          <p:cNvPr id="32" name="Таблица 31"/>
          <p:cNvGraphicFramePr>
            <a:graphicFrameLocks noGrp="1"/>
          </p:cNvGraphicFramePr>
          <p:nvPr/>
        </p:nvGraphicFramePr>
        <p:xfrm>
          <a:off x="714348" y="1214422"/>
          <a:ext cx="7786741" cy="4198568"/>
        </p:xfrm>
        <a:graphic>
          <a:graphicData uri="http://schemas.openxmlformats.org/drawingml/2006/table">
            <a:tbl>
              <a:tblPr/>
              <a:tblGrid>
                <a:gridCol w="500066"/>
                <a:gridCol w="3776688"/>
                <a:gridCol w="1169551"/>
                <a:gridCol w="1170218"/>
                <a:gridCol w="1170218"/>
              </a:tblGrid>
              <a:tr h="4085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Личностные 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Уровень 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сформированности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5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высокий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средний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низкий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8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Нравственно-этическая ориентация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2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Самоопределение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39%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Регулятивные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6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en-US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Принимать и сохранять учебную задачу, следовать инструкциям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65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Познавательные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6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Логические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4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err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Общеучебные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48%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35%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03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Коммуникативные</a:t>
                      </a:r>
                      <a:endParaRPr lang="ru-RU" sz="14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06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600" b="1" dirty="0" smtClean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Осуществлять процесс общения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43%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26%</a:t>
                      </a:r>
                      <a:endParaRPr lang="ru-RU" sz="1400" b="1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31%</a:t>
                      </a:r>
                      <a:endParaRPr lang="ru-RU" sz="1400" b="1" dirty="0">
                        <a:solidFill>
                          <a:schemeClr val="tx2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571" marR="565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37595" y="500043"/>
            <a:ext cx="5225234" cy="1296441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FFC000"/>
                </a:solidFill>
              </a:rPr>
              <a:t/>
            </a:r>
            <a:br>
              <a:rPr lang="ru-RU" sz="2000" b="1" dirty="0" smtClean="0">
                <a:solidFill>
                  <a:srgbClr val="FFC000"/>
                </a:solidFill>
              </a:rPr>
            </a:br>
            <a:r>
              <a:rPr lang="ru-RU" sz="2000" b="1" dirty="0" smtClean="0">
                <a:solidFill>
                  <a:srgbClr val="FFC000"/>
                </a:solidFill>
              </a:rPr>
              <a:t/>
            </a:r>
            <a:br>
              <a:rPr lang="ru-RU" sz="2000" b="1" dirty="0" smtClean="0">
                <a:solidFill>
                  <a:srgbClr val="FFC000"/>
                </a:solidFill>
              </a:rPr>
            </a:br>
            <a:r>
              <a:rPr lang="ru-RU" sz="2000" b="1" dirty="0" smtClean="0">
                <a:solidFill>
                  <a:srgbClr val="FFC000"/>
                </a:solidFill>
              </a:rPr>
              <a:t/>
            </a:r>
            <a:br>
              <a:rPr lang="ru-RU" sz="2000" b="1" dirty="0" smtClean="0">
                <a:solidFill>
                  <a:srgbClr val="FFC000"/>
                </a:solidFill>
              </a:rPr>
            </a:br>
            <a: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yarsky"/>
              </a:rPr>
              <a:t>Деятельность в качестве классного руководителя</a:t>
            </a:r>
            <a:b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yarsky"/>
              </a:rPr>
            </a:br>
            <a:r>
              <a:rPr lang="ru-RU" sz="2000" b="1" dirty="0">
                <a:solidFill>
                  <a:srgbClr val="FFC000"/>
                </a:solidFill>
              </a:rPr>
              <a:t/>
            </a:r>
            <a:br>
              <a:rPr lang="ru-RU" sz="2000" b="1" dirty="0">
                <a:solidFill>
                  <a:srgbClr val="FFC000"/>
                </a:solidFill>
              </a:rPr>
            </a:b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9219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2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3FC34A-4D09-4988-B27F-463A3AB33E24}" type="slidenum">
              <a:rPr lang="ru-RU" smtClean="0">
                <a:latin typeface="Arial" charset="0"/>
              </a:rPr>
              <a:pPr/>
              <a:t>13</a:t>
            </a:fld>
            <a:endParaRPr lang="ru-RU" smtClean="0">
              <a:latin typeface="Arial" charset="0"/>
            </a:endParaRPr>
          </a:p>
        </p:txBody>
      </p:sp>
      <p:sp>
        <p:nvSpPr>
          <p:cNvPr id="8199" name="Объект 2"/>
          <p:cNvSpPr>
            <a:spLocks noGrp="1"/>
          </p:cNvSpPr>
          <p:nvPr>
            <p:ph idx="1"/>
          </p:nvPr>
        </p:nvSpPr>
        <p:spPr>
          <a:xfrm>
            <a:off x="576032" y="1196752"/>
            <a:ext cx="4248150" cy="5329238"/>
          </a:xfrm>
          <a:solidFill>
            <a:schemeClr val="tx1"/>
          </a:solidFill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sz="1400" b="1" dirty="0" smtClean="0">
                <a:solidFill>
                  <a:schemeClr val="bg1"/>
                </a:solidFill>
                <a:cs typeface="Times New Roman" pitchFamily="18" charset="0"/>
              </a:rPr>
              <a:t>Целью воспитательной работы  ставлю воспитание здоровой, духовно развитой и творчески мыслящей личности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.</a:t>
            </a:r>
          </a:p>
          <a:p>
            <a:pPr marL="0" indent="0" algn="ctr">
              <a:buFontTx/>
              <a:buNone/>
              <a:defRPr/>
            </a:pPr>
            <a:r>
              <a:rPr lang="ru-RU" sz="1200" b="1" dirty="0" smtClean="0">
                <a:solidFill>
                  <a:srgbClr val="CC9900"/>
                </a:solidFill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rgbClr val="CC9900"/>
                </a:solidFill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B86818"/>
                </a:solidFill>
              </a:rPr>
              <a:t>Задачи</a:t>
            </a:r>
            <a:endParaRPr lang="ru-RU" sz="1400" dirty="0" smtClean="0">
              <a:solidFill>
                <a:srgbClr val="B86818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4797152"/>
            <a:ext cx="3240360" cy="1349617"/>
          </a:xfrm>
          <a:prstGeom prst="roundRect">
            <a:avLst/>
          </a:prstGeom>
          <a:solidFill>
            <a:srgbClr val="FEE5A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80000"/>
              </a:lnSpc>
              <a:defRPr/>
            </a:pPr>
            <a:r>
              <a:rPr lang="ru-RU" sz="1600" dirty="0">
                <a:solidFill>
                  <a:schemeClr val="tx1"/>
                </a:solidFill>
              </a:rPr>
              <a:t>Продолжать работу по изучению личности каждого ученика, его индивидуальных особенностей и способностей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418682" y="4073082"/>
            <a:ext cx="3679041" cy="1448140"/>
          </a:xfrm>
          <a:prstGeom prst="roundRect">
            <a:avLst/>
          </a:prstGeom>
          <a:solidFill>
            <a:srgbClr val="FEE5A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anchor="ctr"/>
          <a:lstStyle/>
          <a:p>
            <a:pPr algn="just">
              <a:defRPr/>
            </a:pPr>
            <a:r>
              <a:rPr lang="ru-RU" dirty="0">
                <a:solidFill>
                  <a:schemeClr val="tx1"/>
                </a:solidFill>
              </a:rPr>
              <a:t>Формировать ценностное отношение к таким понятиям, как семья, Отечество.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576496" y="2071678"/>
            <a:ext cx="1347432" cy="272547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1619672" y="2071678"/>
            <a:ext cx="961582" cy="1362737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571736" y="2000240"/>
            <a:ext cx="1568216" cy="57378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2629679" y="2056385"/>
            <a:ext cx="1789003" cy="216470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576032" y="3526981"/>
            <a:ext cx="2848400" cy="1092202"/>
          </a:xfrm>
          <a:prstGeom prst="roundRect">
            <a:avLst/>
          </a:prstGeom>
          <a:solidFill>
            <a:srgbClr val="FEE5A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80000"/>
              </a:lnSpc>
              <a:defRPr/>
            </a:pPr>
            <a:r>
              <a:rPr lang="ru-RU" sz="1400" dirty="0">
                <a:solidFill>
                  <a:schemeClr val="tx1"/>
                </a:solidFill>
              </a:rPr>
              <a:t>Способствовать сплочению классного коллектива путём формирования социально активной позиции каждого ученика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211960" y="2000240"/>
            <a:ext cx="4092486" cy="1147568"/>
          </a:xfrm>
          <a:prstGeom prst="roundRect">
            <a:avLst/>
          </a:prstGeom>
          <a:solidFill>
            <a:srgbClr val="FEE5A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80000"/>
              </a:lnSpc>
              <a:defRPr/>
            </a:pPr>
            <a:r>
              <a:rPr lang="ru-RU" dirty="0">
                <a:solidFill>
                  <a:schemeClr val="tx1"/>
                </a:solidFill>
              </a:rPr>
              <a:t>Продолжать работу по формированию учебной мотивации и развитию учебных навыков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072066" y="500043"/>
            <a:ext cx="3643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Счастлив тот учитель, который нашел путь к сердцу ребенка!</a:t>
            </a:r>
            <a:b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Счастлив тот ученик,  которому открыто сердце учителя!</a:t>
            </a:r>
            <a:endParaRPr lang="ru-RU" sz="14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4305263"/>
      </p:ext>
    </p:extLst>
  </p:cSld>
  <p:clrMapOvr>
    <a:masterClrMapping/>
  </p:clrMapOvr>
  <p:transition advTm="1499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75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http://eco.m5.by/wp-content/uploads/2016/05/klumba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74" y="4143380"/>
            <a:ext cx="4702177" cy="2299365"/>
          </a:xfrm>
          <a:prstGeom prst="rect">
            <a:avLst/>
          </a:prstGeom>
          <a:noFill/>
        </p:spPr>
      </p:pic>
      <p:pic>
        <p:nvPicPr>
          <p:cNvPr id="8200" name="Picture 8" descr="http://rabota-vshebekino.ru/wp-content/uploads/2016/11/grass_texture2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572140"/>
            <a:ext cx="9144000" cy="1285860"/>
          </a:xfrm>
          <a:prstGeom prst="rect">
            <a:avLst/>
          </a:prstGeom>
          <a:noFill/>
        </p:spPr>
      </p:pic>
      <p:pic>
        <p:nvPicPr>
          <p:cNvPr id="1030" name="Picture 6" descr="http://cliparts.co/cliparts/kTK/B86/kTKB86kzc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4271" y="-19232"/>
            <a:ext cx="9144001" cy="6858000"/>
          </a:xfrm>
          <a:prstGeom prst="rect">
            <a:avLst/>
          </a:prstGeom>
          <a:noFill/>
        </p:spPr>
      </p:pic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42908" y="4069239"/>
            <a:ext cx="3214710" cy="2788761"/>
          </a:xfrm>
          <a:prstGeom prst="rect">
            <a:avLst/>
          </a:prstGeom>
          <a:noFill/>
        </p:spPr>
      </p:pic>
      <p:pic>
        <p:nvPicPr>
          <p:cNvPr id="8214" name="Picture 22" descr="http://sunveter.ru/uploads/posts/2014-10/1413841736_sun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28660" y="-500090"/>
            <a:ext cx="3204300" cy="3114669"/>
          </a:xfrm>
          <a:prstGeom prst="rect">
            <a:avLst/>
          </a:prstGeom>
          <a:noFill/>
        </p:spPr>
      </p:pic>
      <p:pic>
        <p:nvPicPr>
          <p:cNvPr id="24578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000364" y="642918"/>
            <a:ext cx="1643074" cy="1413380"/>
          </a:xfrm>
          <a:prstGeom prst="rect">
            <a:avLst/>
          </a:prstGeom>
          <a:noFill/>
        </p:spPr>
      </p:pic>
      <p:pic>
        <p:nvPicPr>
          <p:cNvPr id="24580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14876" y="785794"/>
            <a:ext cx="1089642" cy="1247421"/>
          </a:xfrm>
          <a:prstGeom prst="rect">
            <a:avLst/>
          </a:prstGeom>
          <a:noFill/>
        </p:spPr>
      </p:pic>
      <p:pic>
        <p:nvPicPr>
          <p:cNvPr id="24582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72132" y="1785926"/>
            <a:ext cx="1061879" cy="1160758"/>
          </a:xfrm>
          <a:prstGeom prst="rect">
            <a:avLst/>
          </a:prstGeom>
          <a:noFill/>
        </p:spPr>
      </p:pic>
      <p:pic>
        <p:nvPicPr>
          <p:cNvPr id="12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428728" y="2786058"/>
            <a:ext cx="1089642" cy="1247421"/>
          </a:xfrm>
          <a:prstGeom prst="rect">
            <a:avLst/>
          </a:prstGeom>
          <a:noFill/>
        </p:spPr>
      </p:pic>
      <p:pic>
        <p:nvPicPr>
          <p:cNvPr id="13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143636" y="3714752"/>
            <a:ext cx="1089642" cy="1247421"/>
          </a:xfrm>
          <a:prstGeom prst="rect">
            <a:avLst/>
          </a:prstGeom>
          <a:noFill/>
        </p:spPr>
      </p:pic>
      <p:pic>
        <p:nvPicPr>
          <p:cNvPr id="14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857356" y="1285860"/>
            <a:ext cx="1214446" cy="1327532"/>
          </a:xfrm>
          <a:prstGeom prst="rect">
            <a:avLst/>
          </a:prstGeom>
          <a:noFill/>
        </p:spPr>
      </p:pic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000760" y="1785926"/>
            <a:ext cx="1643074" cy="1627670"/>
          </a:xfrm>
          <a:prstGeom prst="rect">
            <a:avLst/>
          </a:prstGeom>
          <a:noFill/>
        </p:spPr>
      </p:pic>
      <p:pic>
        <p:nvPicPr>
          <p:cNvPr id="25602" name="Picture 2" descr="http://img-fotki.yandex.ru/get/5634/66124276.186/0_95c76_caf2e874_L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857984" y="4476733"/>
            <a:ext cx="2286016" cy="238126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1785918" y="1643050"/>
            <a:ext cx="1357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ТРКМ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475764" y="20101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Candara" pitchFamily="34" charset="0"/>
              </a:rPr>
              <a:t>Дерево познания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8 0.09831 C 0.02101 0.10109 0.02414 0.11034 0.03108 0.11797 C 0.03525 0.12283 0.04271 0.12329 0.0474 0.12491 C 0.05417 0.12723 0.06025 0.13232 0.06684 0.13579 C 0.07379 0.13972 0.07986 0.14481 0.08698 0.14828 C 0.09028 0.1499 0.09671 0.15383 0.09671 0.15406 C 0.10348 0.16192 0.10018 0.15938 0.10625 0.16262 C 0.10955 0.16655 0.1132 0.17095 0.11684 0.17326 C 0.12014 0.17858 0.12309 0.18459 0.12639 0.18945 C 0.1283 0.192 0.1323 0.19639 0.1323 0.19685 C 0.13681 0.20935 0.13421 0.20518 0.13907 0.21073 C 0.13976 0.21282 0.14011 0.21467 0.14098 0.21628 C 0.14184 0.2179 0.14323 0.21814 0.14393 0.21975 C 0.14462 0.22114 0.14445 0.22322 0.14497 0.22484 C 0.14688 0.23063 0.14966 0.23548 0.15174 0.24104 C 0.15261 0.24659 0.15452 0.25006 0.15452 0.25561 " pathEditMode="relative" rAng="0" ptsTypes="fffffffffffffff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10248 C 0.01059 0.11335 0.0125 0.12307 0.01511 0.13348 C 0.01719 0.15152 0.02066 0.16887 0.02379 0.18645 C 0.02396 0.18737 0.02535 0.1994 0.02587 0.20079 C 0.02934 0.21143 0.03507 0.22138 0.03941 0.23179 C 0.04236 0.23919 0.04514 0.24867 0.04914 0.25515 C 0.05018 0.25677 0.05191 0.25746 0.05296 0.25908 C 0.05452 0.2614 0.05556 0.26417 0.05695 0.26672 C 0.05868 0.27435 0.0566 0.26718 0.06077 0.27458 C 0.06372 0.27967 0.06563 0.28615 0.06858 0.29124 C 0.07379 0.30026 0.07066 0.29309 0.07622 0.30049 C 0.08473 0.31182 0.09462 0.32084 0.10452 0.3301 C 0.10539 0.33079 0.10643 0.33079 0.1073 0.33149 C 0.10868 0.33264 0.11007 0.33403 0.11129 0.33542 C 0.12257 0.34814 0.13438 0.36248 0.14809 0.37035 C 0.15625 0.38053 0.16754 0.38978 0.1783 0.39487 C 0.18125 0.39926 0.18368 0.3988 0.18698 0.4025 C 0.1941 0.41013 0.20139 0.41499 0.20938 0.42078 C 0.22188 0.43003 0.23698 0.44622 0.25105 0.45038 C 0.25764 0.45917 0.26719 0.46426 0.27535 0.46982 C 0.27952 0.47259 0.2823 0.47699 0.28698 0.47884 C 0.29184 0.483 0.29792 0.48647 0.30243 0.49063 C 0.30973 0.49734 0.31632 0.50613 0.32483 0.51007 C 0.32813 0.5133 0.33125 0.51608 0.33455 0.51909 C 0.33785 0.52233 0.33889 0.52626 0.34236 0.52926 C 0.34445 0.53366 0.34705 0.53528 0.34914 0.53967 C 0.34948 0.54106 0.34948 0.54245 0.35 0.54361 C 0.35052 0.54499 0.35174 0.54615 0.35209 0.54754 C 0.35434 0.55587 0.35469 0.56512 0.35695 0.57345 C 0.36042 0.60884 0.35591 0.62226 0.34323 0.6484 C 0.34289 0.6514 0.34236 0.65742 0.34236 0.65742 " pathEditMode="relative" ptsTypes="ffffffffffffffffffffffffffffffA">
                                      <p:cBhvr>
                                        <p:cTn id="10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42942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0"/>
            <a:ext cx="85725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Проблема, над которой работаю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142844" y="1571612"/>
          <a:ext cx="8715436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Технология развития критического мышления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14282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0"/>
            <a:ext cx="85725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643306" y="500042"/>
            <a:ext cx="1653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ndara" pitchFamily="34" charset="0"/>
              </a:rPr>
              <a:t>Кластер</a:t>
            </a:r>
            <a:endParaRPr lang="ru-RU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357158" y="1428736"/>
          <a:ext cx="4191008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4643438" y="1428736"/>
          <a:ext cx="3905256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714348" y="3214686"/>
          <a:ext cx="7643866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9917" y="210035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andara" pitchFamily="34" charset="0"/>
              </a:rPr>
              <a:t>Корзина идей</a:t>
            </a:r>
            <a:endParaRPr lang="ru-RU" sz="28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7650" name="Picture 2" descr="https://img-fotki.yandex.ru/get/4128/27302857.cc2/0_c420c_3a46284f_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576" y="1978878"/>
            <a:ext cx="4579970" cy="363344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69" t="9487" r="68342" b="23843"/>
          <a:stretch/>
        </p:blipFill>
        <p:spPr bwMode="auto">
          <a:xfrm>
            <a:off x="5378861" y="1471919"/>
            <a:ext cx="3130744" cy="4226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23048" y="174017"/>
            <a:ext cx="8572560" cy="6500858"/>
          </a:xfrm>
          <a:prstGeom prst="round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2052736" y="51199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chemeClr val="bg1"/>
                </a:solidFill>
                <a:latin typeface="Candara" pitchFamily="34" charset="0"/>
              </a:rPr>
              <a:t>Синквейн</a:t>
            </a:r>
            <a:endParaRPr lang="ru-RU" sz="28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114298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Успешный учитель</a:t>
            </a:r>
            <a:endParaRPr lang="ru-RU" sz="28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2000240"/>
            <a:ext cx="81747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Учитель.</a:t>
            </a:r>
          </a:p>
          <a:p>
            <a:pPr marL="514350" indent="-514350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Творческий, мудрый.</a:t>
            </a:r>
          </a:p>
          <a:p>
            <a:pPr marL="514350" indent="-514350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Вдохновляет, советует, созидает.</a:t>
            </a:r>
          </a:p>
          <a:p>
            <a:pPr marL="514350" indent="-514350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Успешный учитель – успешный ученик.</a:t>
            </a:r>
          </a:p>
          <a:p>
            <a:pPr marL="514350" indent="-514350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Наставник.</a:t>
            </a:r>
            <a:endParaRPr lang="ru-RU" sz="28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Candara" pitchFamily="34" charset="0"/>
              </a:rPr>
              <a:t>Синквейн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30722" name="Picture 2" descr="https://im1-tub-ru.yandex.net/i?id=d142c0911bd4672be37f62250463f0c1&amp;n=33&amp;h=215&amp;w=3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071546"/>
            <a:ext cx="8358246" cy="51028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071802" y="1571612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Птицы</a:t>
            </a:r>
            <a:endParaRPr lang="ru-RU" sz="32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285992"/>
            <a:ext cx="7429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152400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Птицы.</a:t>
            </a:r>
          </a:p>
          <a:p>
            <a:pPr marL="514350" indent="-152400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Шустрые, весёлые.</a:t>
            </a:r>
          </a:p>
          <a:p>
            <a:pPr marL="514350" indent="-152400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Поют, скачут, летают.</a:t>
            </a:r>
          </a:p>
          <a:p>
            <a:pPr marL="514350" indent="-152400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Ребята, не обижайте птиц!</a:t>
            </a:r>
          </a:p>
          <a:p>
            <a:pPr marL="514350" indent="-152400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Друзья!</a:t>
            </a:r>
            <a:endParaRPr lang="ru-RU" sz="32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27984" y="1155218"/>
            <a:ext cx="406079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Идрисова Элина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Хасиновна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 </a:t>
            </a:r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Candara" pitchFamily="34" charset="0"/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учитель начальных классов</a:t>
            </a: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МБОУ «СОШ №3 с.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Автуры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»</a:t>
            </a:r>
          </a:p>
          <a:p>
            <a:pPr algn="r"/>
            <a:endParaRPr lang="ru-RU" sz="2400" b="1" i="1" dirty="0" smtClean="0">
              <a:solidFill>
                <a:schemeClr val="accent1">
                  <a:lumMod val="75000"/>
                </a:schemeClr>
              </a:solidFill>
              <a:latin typeface="Candara" pitchFamily="34" charset="0"/>
            </a:endParaRP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Педагогический стаж: 8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286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Candara" pitchFamily="34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Не стыдно не знать - стыдно не учиться»</a:t>
            </a:r>
          </a:p>
        </p:txBody>
      </p:sp>
      <p:pic>
        <p:nvPicPr>
          <p:cNvPr id="1026" name="Picture 2" descr="C:\акбердаева\мата сош 3\20170307_0903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92411" y="1155218"/>
            <a:ext cx="3136809" cy="4695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089008" y="3494484"/>
            <a:ext cx="4857784" cy="2304851"/>
          </a:xfrm>
          <a:prstGeom prst="rect">
            <a:avLst/>
          </a:prstGeom>
        </p:spPr>
        <p:txBody>
          <a:bodyPr>
            <a:noAutofit/>
          </a:bodyPr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Достучаться до каждого сердца тех,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Кого ты решился учить,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И откроется тайная дверца</a:t>
            </a:r>
            <a:b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К душам тех, кого смог полюбить!</a:t>
            </a:r>
            <a:endParaRPr lang="ru-RU" sz="2400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Candara" pitchFamily="34" charset="0"/>
              </a:rPr>
              <a:t>Синквейн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30722" name="Picture 2" descr="https://im1-tub-ru.yandex.net/i?id=d142c0911bd4672be37f62250463f0c1&amp;n=33&amp;h=215&amp;w=3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1071546"/>
            <a:ext cx="8358246" cy="510288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071802" y="1571612"/>
            <a:ext cx="3786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Труд</a:t>
            </a:r>
            <a:endParaRPr lang="ru-RU" sz="32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8662" y="2285992"/>
            <a:ext cx="78581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333375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Труд.</a:t>
            </a:r>
          </a:p>
          <a:p>
            <a:pPr marL="514350" indent="-333375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Добросовестный,  упорный.</a:t>
            </a:r>
          </a:p>
          <a:p>
            <a:pPr marL="514350" indent="-333375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Развивает, облагораживает, создаёт.</a:t>
            </a:r>
          </a:p>
          <a:p>
            <a:pPr marL="514350" indent="-333375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Сделал из обезьяны человека.</a:t>
            </a:r>
          </a:p>
          <a:p>
            <a:pPr marL="514350" indent="-333375"/>
            <a:r>
              <a:rPr lang="ru-RU" sz="3200" b="1" i="1" dirty="0" smtClean="0">
                <a:solidFill>
                  <a:schemeClr val="bg1"/>
                </a:solidFill>
                <a:latin typeface="Candara" pitchFamily="34" charset="0"/>
              </a:rPr>
              <a:t>Дело.</a:t>
            </a:r>
            <a:endParaRPr lang="ru-RU" sz="3200" b="1" i="1" dirty="0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3826913" cy="93662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/>
          <a:lstStyle/>
          <a:p>
            <a:pPr>
              <a:defRPr/>
            </a:pPr>
            <a: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Boyarsky"/>
              </a:rPr>
              <a:t>Моя методическая система (самообразование)</a:t>
            </a:r>
            <a:endParaRPr lang="ru-RU" sz="2000" b="1" i="1" dirty="0" smtClean="0">
              <a:solidFill>
                <a:schemeClr val="accent2">
                  <a:lumMod val="75000"/>
                </a:schemeClr>
              </a:solidFill>
              <a:latin typeface="Boyarsky"/>
            </a:endParaRPr>
          </a:p>
        </p:txBody>
      </p:sp>
      <p:sp>
        <p:nvSpPr>
          <p:cNvPr id="5123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12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9FD23D2-9C6D-4759-B81D-1AE4852958CD}" type="slidenum">
              <a:rPr lang="ru-RU" smtClean="0">
                <a:latin typeface="Arial" charset="0"/>
              </a:rPr>
              <a:pPr/>
              <a:t>21</a:t>
            </a:fld>
            <a:endParaRPr lang="ru-RU" smtClean="0"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9322" y="2643182"/>
            <a:ext cx="2060575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Чтобы учить других, </a:t>
            </a:r>
            <a:b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надо постоянно </a:t>
            </a:r>
          </a:p>
          <a:p>
            <a:pPr algn="ctr">
              <a:defRPr/>
            </a:pPr>
            <a:r>
              <a:rPr lang="ru-RU" sz="1400" b="1" i="1" dirty="0">
                <a:solidFill>
                  <a:schemeClr val="accent2">
                    <a:lumMod val="75000"/>
                  </a:schemeClr>
                </a:solidFill>
              </a:rPr>
              <a:t>учиться самому</a:t>
            </a:r>
          </a:p>
        </p:txBody>
      </p:sp>
      <p:sp>
        <p:nvSpPr>
          <p:cNvPr id="5141" name="TextBox 3"/>
          <p:cNvSpPr txBox="1">
            <a:spLocks noChangeArrowheads="1"/>
          </p:cNvSpPr>
          <p:nvPr/>
        </p:nvSpPr>
        <p:spPr bwMode="auto">
          <a:xfrm>
            <a:off x="500034" y="1142984"/>
            <a:ext cx="3803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Использование ресурсов Интернета</a:t>
            </a:r>
          </a:p>
        </p:txBody>
      </p:sp>
      <p:sp>
        <p:nvSpPr>
          <p:cNvPr id="5146" name="TextBox 12"/>
          <p:cNvSpPr txBox="1">
            <a:spLocks noChangeArrowheads="1"/>
          </p:cNvSpPr>
          <p:nvPr/>
        </p:nvSpPr>
        <p:spPr bwMode="auto">
          <a:xfrm>
            <a:off x="571472" y="1643050"/>
            <a:ext cx="458098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областном научно-практическом</a:t>
            </a:r>
          </a:p>
          <a:p>
            <a:pPr marL="285750" indent="-28575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семинаре «Актуальные проблемы   диагностики и коррекции речевых  нарушений у детей»</a:t>
            </a:r>
          </a:p>
        </p:txBody>
      </p:sp>
      <p:sp>
        <p:nvSpPr>
          <p:cNvPr id="5147" name="TextBox 20"/>
          <p:cNvSpPr txBox="1">
            <a:spLocks noChangeArrowheads="1"/>
          </p:cNvSpPr>
          <p:nvPr/>
        </p:nvSpPr>
        <p:spPr bwMode="auto">
          <a:xfrm>
            <a:off x="500034" y="2857496"/>
            <a:ext cx="518930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Участие в школьных мероприятиях :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«Единый методический день»</a:t>
            </a:r>
          </a:p>
          <a:p>
            <a:pPr marL="285750" indent="-285750" eaLnBrk="1" hangingPunct="1">
              <a:buFont typeface="Wingdings" pitchFamily="2" charset="2"/>
              <a:buChar char="Ø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«Предметная неделя естественно-</a:t>
            </a:r>
          </a:p>
          <a:p>
            <a:pPr marL="285750" indent="-285750" eaLnBrk="1" hangingPunct="1"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научного цикла»</a:t>
            </a:r>
          </a:p>
          <a:p>
            <a:pPr marL="285750" indent="-285750" eaLnBrk="1" hangingPunct="1">
              <a:defRPr/>
            </a:pP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eaLnBrk="1" hangingPunct="1">
              <a:buFont typeface="Wingdings" pitchFamily="2" charset="2"/>
              <a:buChar char="v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Педсоветы и заседания ШМО учителей </a:t>
            </a:r>
          </a:p>
        </p:txBody>
      </p:sp>
      <p:sp>
        <p:nvSpPr>
          <p:cNvPr id="28" name="Содержимое 27"/>
          <p:cNvSpPr>
            <a:spLocks noGrp="1"/>
          </p:cNvSpPr>
          <p:nvPr>
            <p:ph idx="1"/>
          </p:nvPr>
        </p:nvSpPr>
        <p:spPr>
          <a:xfrm>
            <a:off x="457200" y="5929330"/>
            <a:ext cx="8229600" cy="19683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0099077"/>
      </p:ext>
    </p:extLst>
  </p:cSld>
  <p:clrMapOvr>
    <a:masterClrMapping/>
  </p:clrMapOvr>
  <p:transition advTm="1783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09975" cy="77809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latin typeface="Boyarsky"/>
              </a:rPr>
              <a:t>Педагогические технологии</a:t>
            </a:r>
            <a:endParaRPr lang="ru-RU" sz="2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099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9FC21D-E254-46C2-8D02-C0D412B2B1C0}" type="slidenum">
              <a:rPr lang="ru-RU" smtClean="0">
                <a:latin typeface="Arial" charset="0"/>
              </a:rPr>
              <a:pPr/>
              <a:t>22</a:t>
            </a:fld>
            <a:endParaRPr lang="ru-RU" dirty="0" smtClean="0">
              <a:latin typeface="Arial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857224" y="1643050"/>
            <a:ext cx="2916237" cy="890588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Информационно-коммуникационные 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1357290" y="2643182"/>
            <a:ext cx="2934593" cy="901129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проблемного обучения</a:t>
            </a:r>
          </a:p>
        </p:txBody>
      </p:sp>
      <p:sp>
        <p:nvSpPr>
          <p:cNvPr id="18" name="Багетная рамка 17"/>
          <p:cNvSpPr/>
          <p:nvPr/>
        </p:nvSpPr>
        <p:spPr>
          <a:xfrm>
            <a:off x="785786" y="3786190"/>
            <a:ext cx="2916237" cy="895399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 развивающего обучения</a:t>
            </a:r>
            <a:endParaRPr lang="ru-RU" sz="1400" b="1" dirty="0">
              <a:ln w="10160">
                <a:solidFill>
                  <a:srgbClr val="B86818"/>
                </a:solidFill>
                <a:prstDash val="solid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агетная рамка 18"/>
          <p:cNvSpPr/>
          <p:nvPr/>
        </p:nvSpPr>
        <p:spPr>
          <a:xfrm>
            <a:off x="1500166" y="4786322"/>
            <a:ext cx="3075310" cy="965777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</a:t>
            </a:r>
            <a:r>
              <a:rPr lang="ru-RU" sz="1400" dirty="0" smtClean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игровых  </a:t>
            </a: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методов</a:t>
            </a:r>
          </a:p>
        </p:txBody>
      </p:sp>
      <p:sp>
        <p:nvSpPr>
          <p:cNvPr id="22" name="Багетная рамка 21"/>
          <p:cNvSpPr/>
          <p:nvPr/>
        </p:nvSpPr>
        <p:spPr>
          <a:xfrm>
            <a:off x="5572132" y="1928802"/>
            <a:ext cx="3044825" cy="997656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Личностно ориентированное развивающее обучение</a:t>
            </a:r>
          </a:p>
        </p:txBody>
      </p:sp>
      <p:sp>
        <p:nvSpPr>
          <p:cNvPr id="23" name="Багетная рамка 22"/>
          <p:cNvSpPr/>
          <p:nvPr/>
        </p:nvSpPr>
        <p:spPr>
          <a:xfrm>
            <a:off x="4857752" y="642918"/>
            <a:ext cx="3287042" cy="1072358"/>
          </a:xfrm>
          <a:prstGeom prst="bevel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 err="1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endParaRPr lang="ru-RU" sz="1400" dirty="0">
              <a:ln w="10160">
                <a:solidFill>
                  <a:srgbClr val="B86818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dirty="0">
                <a:ln w="10160">
                  <a:solidFill>
                    <a:srgbClr val="B8681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технологии </a:t>
            </a:r>
          </a:p>
        </p:txBody>
      </p:sp>
      <p:sp>
        <p:nvSpPr>
          <p:cNvPr id="4108" name="TextBox 23"/>
          <p:cNvSpPr txBox="1">
            <a:spLocks noChangeArrowheads="1"/>
          </p:cNvSpPr>
          <p:nvPr/>
        </p:nvSpPr>
        <p:spPr bwMode="auto">
          <a:xfrm>
            <a:off x="7164388" y="1933575"/>
            <a:ext cx="46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7" name="Рисунок 5" descr="C:\Documents and Settings\Владелец\Local Settings\Temporary Internet Files\Content.IE5\TP82GBXV\MCj0225134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5880100"/>
            <a:ext cx="9842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300" y="928671"/>
            <a:ext cx="4375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200" b="1" i="1" dirty="0">
                <a:latin typeface="+mn-lt"/>
                <a:cs typeface="Times New Roman" pitchFamily="18" charset="0"/>
              </a:rPr>
              <a:t>«Когда я начинаю чем-либо заниматься,</a:t>
            </a:r>
          </a:p>
          <a:p>
            <a:pPr algn="r">
              <a:defRPr/>
            </a:pPr>
            <a:r>
              <a:rPr lang="ru-RU" sz="1200" b="1" i="1" dirty="0">
                <a:latin typeface="+mn-lt"/>
                <a:cs typeface="Times New Roman" pitchFamily="18" charset="0"/>
              </a:rPr>
              <a:t> я настраиваю себя на то,</a:t>
            </a:r>
          </a:p>
          <a:p>
            <a:pPr algn="r">
              <a:defRPr/>
            </a:pPr>
            <a:r>
              <a:rPr lang="ru-RU" sz="1200" b="1" i="1" dirty="0">
                <a:latin typeface="+mn-lt"/>
                <a:cs typeface="Times New Roman" pitchFamily="18" charset="0"/>
              </a:rPr>
              <a:t> что ничего интереснее этого в жизни нет». </a:t>
            </a:r>
            <a:br>
              <a:rPr lang="ru-RU" sz="1200" b="1" i="1" dirty="0">
                <a:latin typeface="+mn-lt"/>
                <a:cs typeface="Times New Roman" pitchFamily="18" charset="0"/>
              </a:rPr>
            </a:br>
            <a:r>
              <a:rPr lang="ru-RU" sz="1200" b="1" i="1" dirty="0">
                <a:latin typeface="+mn-lt"/>
                <a:cs typeface="Times New Roman" pitchFamily="18" charset="0"/>
              </a:rPr>
              <a:t>С.</a:t>
            </a:r>
            <a:r>
              <a:rPr lang="en-US" sz="1200" b="1" i="1" dirty="0">
                <a:latin typeface="+mn-lt"/>
                <a:cs typeface="Times New Roman" pitchFamily="18" charset="0"/>
              </a:rPr>
              <a:t> </a:t>
            </a:r>
            <a:r>
              <a:rPr lang="ru-RU" sz="1200" b="1" i="1" dirty="0" err="1">
                <a:latin typeface="+mn-lt"/>
                <a:cs typeface="Times New Roman" pitchFamily="18" charset="0"/>
              </a:rPr>
              <a:t>Лем</a:t>
            </a:r>
            <a:endParaRPr lang="ru-RU" sz="1200" b="1" i="1" dirty="0">
              <a:latin typeface="+mn-lt"/>
              <a:cs typeface="Times New Roman" pitchFamily="18" charset="0"/>
            </a:endParaRPr>
          </a:p>
        </p:txBody>
      </p:sp>
      <p:pic>
        <p:nvPicPr>
          <p:cNvPr id="24" name="Рисунок 5" descr="C:\Documents and Settings\Владелец\Local Settings\Temporary Internet Files\Content.IE5\TP82GBXV\MCj02251340000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25" y="3573463"/>
            <a:ext cx="9842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6314" y="3074702"/>
            <a:ext cx="2071702" cy="155377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72200" y="4628478"/>
            <a:ext cx="2167457" cy="1625592"/>
          </a:xfrm>
          <a:prstGeom prst="rect">
            <a:avLst/>
          </a:prstGeom>
          <a:ln/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618562311"/>
      </p:ext>
    </p:extLst>
  </p:cSld>
  <p:clrMapOvr>
    <a:masterClrMapping/>
  </p:clrMapOvr>
  <p:transition advTm="25411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5575" y="332655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Технологии развития творческого мышления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6404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Таблица «ЗХУ»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22253689"/>
              </p:ext>
            </p:extLst>
          </p:nvPr>
        </p:nvGraphicFramePr>
        <p:xfrm>
          <a:off x="413792" y="1408493"/>
          <a:ext cx="8316416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5880"/>
                <a:gridCol w="3672408"/>
                <a:gridCol w="3438128"/>
              </a:tblGrid>
              <a:tr h="316665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70C0"/>
                          </a:solidFill>
                        </a:rPr>
                        <a:t>Знаю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70C0"/>
                          </a:solidFill>
                        </a:rPr>
                        <a:t>Хочу узнать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70C0"/>
                          </a:solidFill>
                        </a:rPr>
                        <a:t>Узнал(а)</a:t>
                      </a:r>
                      <a:endParaRPr lang="ru-RU" sz="20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6144">
                <a:tc>
                  <a:txBody>
                    <a:bodyPr/>
                    <a:lstStyle/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Что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такое Солнце?</a:t>
                      </a:r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Что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такое звёзды?</a:t>
                      </a:r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Почему</a:t>
                      </a:r>
                      <a:r>
                        <a:rPr lang="ru-RU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Солнце светит днём</a:t>
                      </a:r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ru-RU" sz="2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Почему звёзды светят ночью?</a:t>
                      </a: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B050"/>
                          </a:solidFill>
                        </a:rPr>
                        <a:t>Солнце</a:t>
                      </a:r>
                      <a:r>
                        <a:rPr lang="ru-RU" sz="2000" b="1" baseline="0" dirty="0" smtClean="0">
                          <a:solidFill>
                            <a:srgbClr val="00B050"/>
                          </a:solidFill>
                        </a:rPr>
                        <a:t> – это ближайшая к Земле звезда.</a:t>
                      </a:r>
                      <a:endParaRPr lang="ru-RU" sz="2000" b="1" dirty="0" smtClean="0">
                        <a:solidFill>
                          <a:srgbClr val="00B050"/>
                        </a:solidFill>
                      </a:endParaRPr>
                    </a:p>
                    <a:p>
                      <a:endParaRPr lang="ru-RU" sz="2400" b="1" dirty="0" smtClean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Приёмы ТРКМ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C00000"/>
                </a:solidFill>
                <a:latin typeface="Candara" pitchFamily="34" charset="0"/>
              </a:rPr>
              <a:t>Инсерт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1071546"/>
            <a:ext cx="8858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«V» – уже знал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«+» – новое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 – » – думал иначе</a:t>
            </a:r>
          </a:p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«?» – не понял, есть вопросы</a:t>
            </a:r>
          </a:p>
          <a:p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714347" y="3205543"/>
          <a:ext cx="7572428" cy="1290864"/>
        </p:xfrm>
        <a:graphic>
          <a:graphicData uri="http://schemas.openxmlformats.org/drawingml/2006/table">
            <a:tbl>
              <a:tblPr/>
              <a:tblGrid>
                <a:gridCol w="1892669"/>
                <a:gridCol w="1893545"/>
                <a:gridCol w="1892669"/>
                <a:gridCol w="1893545"/>
              </a:tblGrid>
              <a:tr h="490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4000" b="1" dirty="0">
                          <a:solidFill>
                            <a:srgbClr val="C00000"/>
                          </a:solidFill>
                          <a:latin typeface="Georgia"/>
                          <a:ea typeface="Times New Roman"/>
                          <a:cs typeface="Times New Roman"/>
                        </a:rPr>
                        <a:t>V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40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C00000"/>
                          </a:solidFill>
                          <a:latin typeface="Georgia"/>
                          <a:ea typeface="Times New Roman"/>
                          <a:cs typeface="Times New Roman"/>
                        </a:rPr>
                        <a:t>+</a:t>
                      </a:r>
                      <a:endParaRPr lang="ru-RU" sz="36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4000" b="1" dirty="0">
                          <a:solidFill>
                            <a:srgbClr val="C00000"/>
                          </a:solidFill>
                          <a:latin typeface="Georgia"/>
                          <a:ea typeface="Times New Roman"/>
                          <a:cs typeface="Times New Roman"/>
                        </a:rPr>
                        <a:t>–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ru-RU" sz="4000" b="1" dirty="0">
                          <a:solidFill>
                            <a:srgbClr val="C00000"/>
                          </a:solidFill>
                          <a:latin typeface="Georgia"/>
                          <a:ea typeface="Times New Roman"/>
                          <a:cs typeface="Times New Roman"/>
                        </a:rPr>
                        <a:t>?</a:t>
                      </a:r>
                      <a:endParaRPr lang="ru-RU" sz="3600" b="1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898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ru-RU" sz="1350">
                        <a:solidFill>
                          <a:srgbClr val="000000"/>
                        </a:solidFill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ru-RU" sz="1350">
                        <a:solidFill>
                          <a:srgbClr val="000000"/>
                        </a:solidFill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ru-RU" sz="1350" dirty="0">
                        <a:solidFill>
                          <a:srgbClr val="000000"/>
                        </a:solidFill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endParaRPr lang="ru-RU" sz="1350" dirty="0">
                        <a:solidFill>
                          <a:srgbClr val="000000"/>
                        </a:solidFill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http://eco.m5.by/wp-content/uploads/2016/05/klumba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74" y="4143380"/>
            <a:ext cx="4702177" cy="2299365"/>
          </a:xfrm>
          <a:prstGeom prst="rect">
            <a:avLst/>
          </a:prstGeom>
          <a:noFill/>
        </p:spPr>
      </p:pic>
      <p:pic>
        <p:nvPicPr>
          <p:cNvPr id="8200" name="Picture 8" descr="http://rabota-vshebekino.ru/wp-content/uploads/2016/11/grass_texture2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572140"/>
            <a:ext cx="9144000" cy="1285860"/>
          </a:xfrm>
          <a:prstGeom prst="rect">
            <a:avLst/>
          </a:prstGeom>
          <a:noFill/>
        </p:spPr>
      </p:pic>
      <p:pic>
        <p:nvPicPr>
          <p:cNvPr id="1030" name="Picture 6" descr="http://cliparts.co/cliparts/kTK/B86/kTKB86kzc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877740" y="160338"/>
            <a:ext cx="9144001" cy="6858000"/>
          </a:xfrm>
          <a:prstGeom prst="rect">
            <a:avLst/>
          </a:prstGeom>
          <a:noFill/>
        </p:spPr>
      </p:pic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42908" y="4069239"/>
            <a:ext cx="3214710" cy="2788761"/>
          </a:xfrm>
          <a:prstGeom prst="rect">
            <a:avLst/>
          </a:prstGeom>
          <a:noFill/>
        </p:spPr>
      </p:pic>
      <p:pic>
        <p:nvPicPr>
          <p:cNvPr id="8214" name="Picture 22" descr="http://sunveter.ru/uploads/posts/2014-10/1413841736_sun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428660" y="-500090"/>
            <a:ext cx="3204300" cy="3114669"/>
          </a:xfrm>
          <a:prstGeom prst="rect">
            <a:avLst/>
          </a:prstGeom>
          <a:noFill/>
        </p:spPr>
      </p:pic>
      <p:pic>
        <p:nvPicPr>
          <p:cNvPr id="24578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809958" y="642918"/>
            <a:ext cx="1643074" cy="1413380"/>
          </a:xfrm>
          <a:prstGeom prst="rect">
            <a:avLst/>
          </a:prstGeom>
          <a:noFill/>
        </p:spPr>
      </p:pic>
      <p:pic>
        <p:nvPicPr>
          <p:cNvPr id="24580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143768" y="5357826"/>
            <a:ext cx="1089642" cy="1247421"/>
          </a:xfrm>
          <a:prstGeom prst="rect">
            <a:avLst/>
          </a:prstGeom>
          <a:noFill/>
        </p:spPr>
      </p:pic>
      <p:pic>
        <p:nvPicPr>
          <p:cNvPr id="24582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572132" y="1785926"/>
            <a:ext cx="1061879" cy="1160758"/>
          </a:xfrm>
          <a:prstGeom prst="rect">
            <a:avLst/>
          </a:prstGeom>
          <a:noFill/>
        </p:spPr>
      </p:pic>
      <p:pic>
        <p:nvPicPr>
          <p:cNvPr id="12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428728" y="2786058"/>
            <a:ext cx="1089642" cy="1247421"/>
          </a:xfrm>
          <a:prstGeom prst="rect">
            <a:avLst/>
          </a:prstGeom>
          <a:noFill/>
        </p:spPr>
      </p:pic>
      <p:pic>
        <p:nvPicPr>
          <p:cNvPr id="13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858148" y="5286388"/>
            <a:ext cx="1089642" cy="1247421"/>
          </a:xfrm>
          <a:prstGeom prst="rect">
            <a:avLst/>
          </a:prstGeom>
          <a:noFill/>
        </p:spPr>
      </p:pic>
      <p:pic>
        <p:nvPicPr>
          <p:cNvPr id="14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857356" y="1285860"/>
            <a:ext cx="1214446" cy="1327532"/>
          </a:xfrm>
          <a:prstGeom prst="rect">
            <a:avLst/>
          </a:prstGeom>
          <a:noFill/>
        </p:spPr>
      </p:pic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000760" y="1785926"/>
            <a:ext cx="1643074" cy="1627670"/>
          </a:xfrm>
          <a:prstGeom prst="rect">
            <a:avLst/>
          </a:prstGeom>
          <a:noFill/>
        </p:spPr>
      </p:pic>
      <p:pic>
        <p:nvPicPr>
          <p:cNvPr id="25602" name="Picture 2" descr="http://img-fotki.yandex.ru/get/5634/66124276.186/0_95c76_caf2e874_L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857984" y="4476733"/>
            <a:ext cx="2286016" cy="238126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42910" y="2857496"/>
            <a:ext cx="2857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Candara" pitchFamily="34" charset="0"/>
              </a:rPr>
              <a:t>Достижения учеников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250297" y="31975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Candara" pitchFamily="34" charset="0"/>
              </a:rPr>
              <a:t>Дерево познания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1798" y="168276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Достижения  моих учеников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Результаты ВПР</a:t>
            </a:r>
            <a:endParaRPr lang="ru-RU" sz="28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3042454955"/>
              </p:ext>
            </p:extLst>
          </p:nvPr>
        </p:nvGraphicFramePr>
        <p:xfrm>
          <a:off x="899592" y="1142984"/>
          <a:ext cx="7272808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12041213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Работы  моих учеников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395"/>
          <a:stretch/>
        </p:blipFill>
        <p:spPr bwMode="auto">
          <a:xfrm>
            <a:off x="539552" y="854036"/>
            <a:ext cx="2815621" cy="273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15331" y="1203033"/>
            <a:ext cx="2499024" cy="343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747"/>
          <a:stretch/>
        </p:blipFill>
        <p:spPr bwMode="auto">
          <a:xfrm>
            <a:off x="474924" y="2906218"/>
            <a:ext cx="2932867" cy="27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52120" y="808910"/>
            <a:ext cx="3071846" cy="422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-603448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Достижения моих учеников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23373" y="428604"/>
            <a:ext cx="3839203" cy="8702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-107157" y="3898048"/>
            <a:ext cx="9144000" cy="2644544"/>
            <a:chOff x="20580" y="952812"/>
            <a:chExt cx="9144000" cy="2644544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0580" y="952812"/>
              <a:ext cx="914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i="1" dirty="0" smtClean="0">
                  <a:solidFill>
                    <a:srgbClr val="C00000"/>
                  </a:solidFill>
                  <a:latin typeface="Candara" pitchFamily="34" charset="0"/>
                </a:rPr>
                <a:t>Благодарственные письма родителей</a:t>
              </a:r>
            </a:p>
          </p:txBody>
        </p:sp>
        <p:grpSp>
          <p:nvGrpSpPr>
            <p:cNvPr id="32" name="Группа 15"/>
            <p:cNvGrpSpPr/>
            <p:nvPr/>
          </p:nvGrpSpPr>
          <p:grpSpPr>
            <a:xfrm>
              <a:off x="1809190" y="1417495"/>
              <a:ext cx="5101450" cy="2179861"/>
              <a:chOff x="1594876" y="1488933"/>
              <a:chExt cx="5101450" cy="2179861"/>
            </a:xfrm>
          </p:grpSpPr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594876" y="1488933"/>
                <a:ext cx="1571636" cy="2162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130118" y="1513569"/>
                <a:ext cx="1566208" cy="2155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5575" y="630942"/>
            <a:ext cx="2235902" cy="307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64843" y="761581"/>
            <a:ext cx="2250453" cy="309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-603448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07F09">
                    <a:lumMod val="75000"/>
                  </a:srgbClr>
                </a:solidFill>
                <a:latin typeface="Candara" pitchFamily="34" charset="0"/>
              </a:rPr>
              <a:t>Достижения моих учеников</a:t>
            </a:r>
          </a:p>
          <a:p>
            <a:pPr algn="ctr"/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23373" y="428604"/>
            <a:ext cx="3839203" cy="87026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5400" b="1" dirty="0">
              <a:ln w="11430"/>
              <a:gradFill>
                <a:gsLst>
                  <a:gs pos="0">
                    <a:srgbClr val="C19859">
                      <a:tint val="90000"/>
                      <a:satMod val="120000"/>
                    </a:srgbClr>
                  </a:gs>
                  <a:gs pos="25000">
                    <a:srgbClr val="C19859">
                      <a:tint val="93000"/>
                      <a:satMod val="120000"/>
                    </a:srgbClr>
                  </a:gs>
                  <a:gs pos="50000">
                    <a:srgbClr val="C19859">
                      <a:shade val="89000"/>
                      <a:satMod val="110000"/>
                    </a:srgbClr>
                  </a:gs>
                  <a:gs pos="75000">
                    <a:srgbClr val="C19859">
                      <a:tint val="93000"/>
                      <a:satMod val="120000"/>
                    </a:srgbClr>
                  </a:gs>
                  <a:gs pos="100000">
                    <a:srgbClr val="C19859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-560274" y="758240"/>
            <a:ext cx="9144000" cy="3559285"/>
            <a:chOff x="20580" y="-2083253"/>
            <a:chExt cx="9144000" cy="3559285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20580" y="952812"/>
              <a:ext cx="91440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2800" b="1" i="1" dirty="0" smtClean="0">
                <a:solidFill>
                  <a:srgbClr val="C00000"/>
                </a:solidFill>
                <a:latin typeface="Candara" pitchFamily="34" charset="0"/>
              </a:endParaRPr>
            </a:p>
          </p:txBody>
        </p:sp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 bwMode="auto">
            <a:xfrm>
              <a:off x="6809038" y="-2083253"/>
              <a:ext cx="2089037" cy="287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7017" y="770840"/>
            <a:ext cx="2235901" cy="307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49288" y="997333"/>
            <a:ext cx="3431109" cy="4721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8404614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акбердаева\мата сош 3\20170209_0959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537"/>
          <a:stretch/>
        </p:blipFill>
        <p:spPr bwMode="auto">
          <a:xfrm>
            <a:off x="306047" y="1220070"/>
            <a:ext cx="8496944" cy="538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06047" y="142852"/>
            <a:ext cx="82263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Candara" pitchFamily="34" charset="0"/>
              </a:rPr>
              <a:t>	</a:t>
            </a:r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… Через четыре года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	Здесь будет город-сад.           В. Маяковский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252536" y="594928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Candara" pitchFamily="34" charset="0"/>
              </a:rPr>
              <a:t>Дети – цветы жизни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0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Мои достижения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3363" y="1084817"/>
            <a:ext cx="1958245" cy="269469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483768" y="2917581"/>
            <a:ext cx="1857356" cy="255586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5064917" y="112961"/>
            <a:ext cx="2845064" cy="391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20170325_13241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087622"/>
            <a:ext cx="9144000" cy="46827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Мои достижения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0004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Candara" pitchFamily="34" charset="0"/>
              </a:rPr>
              <a:t>Обучение на курсах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16200000">
            <a:off x="1055309" y="911948"/>
            <a:ext cx="3354229" cy="461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12" t="-134" r="-10012" b="50134"/>
          <a:stretch/>
        </p:blipFill>
        <p:spPr bwMode="auto">
          <a:xfrm rot="5400000">
            <a:off x="4323823" y="1908865"/>
            <a:ext cx="5374753" cy="36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3" name="Line 13"/>
          <p:cNvSpPr>
            <a:spLocks noChangeShapeType="1"/>
          </p:cNvSpPr>
          <p:nvPr/>
        </p:nvSpPr>
        <p:spPr bwMode="auto">
          <a:xfrm flipH="1">
            <a:off x="3132138" y="1196975"/>
            <a:ext cx="1584325" cy="15113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>
            <a:off x="4716463" y="1268413"/>
            <a:ext cx="1655762" cy="17272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 flipH="1">
            <a:off x="3924300" y="1196975"/>
            <a:ext cx="779463" cy="1944688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5033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   </a:t>
            </a:r>
            <a:b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</a:br>
            <a:r>
              <a:rPr lang="ru-RU" sz="20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yarsky"/>
              </a:rPr>
              <a:t> </a:t>
            </a:r>
            <a: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yarsky"/>
              </a:rPr>
              <a:t>         </a:t>
            </a:r>
            <a:b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yarsky"/>
              </a:rPr>
            </a:br>
            <a:r>
              <a:rPr lang="ru-RU" sz="20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yarsky"/>
              </a:rPr>
              <a:t> </a:t>
            </a:r>
            <a:r>
              <a:rPr lang="ru-RU" sz="20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yarsky"/>
              </a:rPr>
              <a:t>         </a:t>
            </a:r>
            <a:r>
              <a:rPr lang="ru-RU" sz="31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yarsky"/>
              </a:rPr>
              <a:t>Моя педагогическая </a:t>
            </a:r>
            <a:br>
              <a:rPr lang="ru-RU" sz="31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yarsky"/>
              </a:rPr>
            </a:br>
            <a:r>
              <a:rPr lang="ru-RU" sz="3100" b="1" i="1" kern="10" dirty="0" smtClean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yarsky"/>
              </a:rPr>
              <a:t>                  философия</a:t>
            </a:r>
            <a:r>
              <a:rPr lang="ru-RU" sz="31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yarsky"/>
              </a:rPr>
              <a:t/>
            </a:r>
            <a:br>
              <a:rPr lang="ru-RU" sz="31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Boyarsky"/>
              </a:rPr>
            </a:br>
            <a:r>
              <a:rPr lang="ru-RU" sz="2000" b="1" dirty="0">
                <a:solidFill>
                  <a:srgbClr val="FFC000"/>
                </a:solidFill>
              </a:rPr>
              <a:t/>
            </a:r>
            <a:br>
              <a:rPr lang="ru-RU" sz="2000" b="1" dirty="0">
                <a:solidFill>
                  <a:srgbClr val="FFC000"/>
                </a:solidFill>
              </a:rPr>
            </a:br>
            <a:endParaRPr lang="ru-RU" sz="2000" i="1" dirty="0">
              <a:solidFill>
                <a:srgbClr val="FFC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55563" y="1665288"/>
            <a:ext cx="38512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Удивительная</a:t>
            </a: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H="1">
            <a:off x="2860675" y="1189038"/>
            <a:ext cx="1873250" cy="503237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539750" y="2708275"/>
            <a:ext cx="385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Творческая</a:t>
            </a: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313113" y="2241550"/>
            <a:ext cx="385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Честная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1998663" y="3155950"/>
            <a:ext cx="385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Единственная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5003800" y="2043113"/>
            <a:ext cx="38512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Искренняя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4518025" y="2870200"/>
            <a:ext cx="385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Любимая</a:t>
            </a: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2501900" y="4519613"/>
            <a:ext cx="44640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ctr"/>
          <a:lstStyle/>
          <a:p>
            <a:pPr algn="ctr">
              <a:lnSpc>
                <a:spcPct val="70000"/>
              </a:lnSpc>
              <a:defRPr/>
            </a:pPr>
            <a:r>
              <a:rPr lang="ru-RU" sz="3200" b="1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</a:rPr>
              <a:t>УЧИТЕЛЬ</a:t>
            </a: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716463" y="1268413"/>
            <a:ext cx="215900" cy="973137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>
            <a:off x="4716463" y="1196975"/>
            <a:ext cx="1655762" cy="846138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2051050" y="3717925"/>
            <a:ext cx="792163" cy="790575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0" tIns="45706" rIns="91410" bIns="45706"/>
          <a:lstStyle/>
          <a:p>
            <a:pPr>
              <a:defRPr/>
            </a:pPr>
            <a:endParaRPr lang="ru-RU">
              <a:ln>
                <a:solidFill>
                  <a:srgbClr val="FF9900"/>
                </a:solidFill>
              </a:ln>
            </a:endParaRPr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 flipH="1">
            <a:off x="6778625" y="3824288"/>
            <a:ext cx="771525" cy="900112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6443663" y="3644900"/>
            <a:ext cx="720725" cy="8636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700338" y="3644900"/>
            <a:ext cx="719137" cy="720725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 flipH="1">
            <a:off x="4716463" y="3644900"/>
            <a:ext cx="0" cy="86360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 lIns="91410" tIns="45706" rIns="91410" bIns="45706"/>
          <a:lstStyle/>
          <a:p>
            <a:endParaRPr lang="ru-RU"/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61660" y="5013176"/>
            <a:ext cx="83153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0" tIns="45706" rIns="91410" bIns="45706">
            <a:spAutoFit/>
          </a:bodyPr>
          <a:lstStyle/>
          <a:p>
            <a:pPr algn="just"/>
            <a:r>
              <a:rPr lang="ru-RU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Главная моя задача – научить детей учиться, помочь раскрыться маленькой личности. И мой педагогический принцип – очень осторожно и бережно помочь ребёнку реализовать себя в обучении, вселить в него уверенность, дать почувствовать свою ценность независимо от успехов в учебной деятельности.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169780" y="357166"/>
            <a:ext cx="1002620" cy="1782437"/>
          </a:xfrm>
          <a:prstGeom prst="roundRect">
            <a:avLst>
              <a:gd name="adj" fmla="val 8594"/>
            </a:avLst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xmlns="" val="4002708942"/>
      </p:ext>
    </p:extLst>
  </p:cSld>
  <p:clrMapOvr>
    <a:masterClrMapping/>
  </p:clrMapOvr>
  <p:transition advTm="2073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101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6780"/>
                            </p:stCondLst>
                            <p:childTnLst>
                              <p:par>
                                <p:cTn id="106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3" grpId="0" animBg="1"/>
      <p:bldP spid="30741" grpId="0" animBg="1"/>
      <p:bldP spid="30742" grpId="0" animBg="1"/>
      <p:bldP spid="30730" grpId="0"/>
      <p:bldP spid="30731" grpId="0" animBg="1"/>
      <p:bldP spid="30732" grpId="0"/>
      <p:bldP spid="30734" grpId="0"/>
      <p:bldP spid="30735" grpId="0"/>
      <p:bldP spid="30736" grpId="0"/>
      <p:bldP spid="30737" grpId="0"/>
      <p:bldP spid="30738" grpId="0"/>
      <p:bldP spid="30738" grpId="1"/>
      <p:bldP spid="30739" grpId="0" animBg="1"/>
      <p:bldP spid="30740" grpId="0" animBg="1"/>
      <p:bldP spid="30744" grpId="0" animBg="1"/>
      <p:bldP spid="30745" grpId="0" animBg="1"/>
      <p:bldP spid="30746" grpId="0" animBg="1"/>
      <p:bldP spid="30747" grpId="0" animBg="1"/>
      <p:bldP spid="2" grpId="0"/>
      <p:bldP spid="2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4929198"/>
            <a:ext cx="1643074" cy="162767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2852"/>
            <a:ext cx="8572560" cy="650085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solidFill>
              <a:srgbClr val="00B0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428604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Спасибо!</a:t>
            </a:r>
          </a:p>
          <a:p>
            <a:pPr algn="ctr"/>
            <a:endParaRPr lang="ru-RU" sz="4000" dirty="0"/>
          </a:p>
        </p:txBody>
      </p:sp>
      <p:pic>
        <p:nvPicPr>
          <p:cNvPr id="29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5500702"/>
            <a:ext cx="3214710" cy="1357298"/>
          </a:xfrm>
          <a:prstGeom prst="rect">
            <a:avLst/>
          </a:prstGeom>
          <a:noFill/>
        </p:spPr>
      </p:pic>
      <p:pic>
        <p:nvPicPr>
          <p:cNvPr id="30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488" y="5643578"/>
            <a:ext cx="3214710" cy="1214422"/>
          </a:xfrm>
          <a:prstGeom prst="rect">
            <a:avLst/>
          </a:prstGeom>
          <a:noFill/>
        </p:spPr>
      </p:pic>
      <p:pic>
        <p:nvPicPr>
          <p:cNvPr id="31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929290" y="5715016"/>
            <a:ext cx="3214710" cy="11429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050" name="Picture 2" descr="http://graphnet.ru/images/275929_foto-ogromnogo-buketa-belyh-roz.jpg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14546" y="1142984"/>
            <a:ext cx="4838700" cy="4333875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234313-0F00-42F8-BB5F-DD3C46346CDA}" type="slidenum">
              <a:rPr lang="ru-RU" smtClean="0">
                <a:latin typeface="Arial" charset="0"/>
              </a:rPr>
              <a:pPr/>
              <a:t>34</a:t>
            </a:fld>
            <a:endParaRPr lang="ru-RU" smtClean="0">
              <a:latin typeface="Arial" charset="0"/>
            </a:endParaRPr>
          </a:p>
        </p:txBody>
      </p:sp>
      <p:sp>
        <p:nvSpPr>
          <p:cNvPr id="12291" name="Rectangle 5"/>
          <p:cNvSpPr txBox="1">
            <a:spLocks noChangeArrowheads="1"/>
          </p:cNvSpPr>
          <p:nvPr/>
        </p:nvSpPr>
        <p:spPr bwMode="auto">
          <a:xfrm>
            <a:off x="2643188" y="6143625"/>
            <a:ext cx="37861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200" b="1"/>
          </a:p>
        </p:txBody>
      </p:sp>
      <p:sp>
        <p:nvSpPr>
          <p:cNvPr id="5" name="AutoShape 5" descr="9b813b2d1539"/>
          <p:cNvSpPr>
            <a:spLocks noChangeArrowheads="1"/>
          </p:cNvSpPr>
          <p:nvPr/>
        </p:nvSpPr>
        <p:spPr bwMode="auto">
          <a:xfrm>
            <a:off x="785786" y="1714488"/>
            <a:ext cx="4032250" cy="3384550"/>
          </a:xfrm>
          <a:prstGeom prst="roundRect">
            <a:avLst>
              <a:gd name="adj" fmla="val 16667"/>
            </a:avLst>
          </a:prstGeom>
          <a:blipFill dpi="0" rotWithShape="0">
            <a:blip r:embed="rId2"/>
            <a:srcRect/>
            <a:stretch>
              <a:fillRect/>
            </a:stretch>
          </a:blipFill>
          <a:ln w="38100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Tahoma" pitchFamily="34" charset="0"/>
            </a:endParaRPr>
          </a:p>
        </p:txBody>
      </p:sp>
      <p:pic>
        <p:nvPicPr>
          <p:cNvPr id="12293" name="Picture 4" descr="C:\Users\Vista\Documents\Школьный звонок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00042"/>
            <a:ext cx="881063" cy="857250"/>
          </a:xfrm>
          <a:prstGeom prst="rect">
            <a:avLst/>
          </a:prstGeom>
          <a:noFill/>
          <a:ln w="9525">
            <a:solidFill>
              <a:srgbClr val="CC0066"/>
            </a:solidFill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857750" y="1857363"/>
            <a:ext cx="4037013" cy="2928959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4800" b="1" kern="0" dirty="0">
                <a:solidFill>
                  <a:srgbClr val="CC0099"/>
                </a:solidFill>
                <a:latin typeface="Monotype Corsiva" pitchFamily="66" charset="0"/>
              </a:rPr>
              <a:t>ЖЕЛАЮ 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4800" b="1" kern="0" dirty="0">
                <a:solidFill>
                  <a:srgbClr val="CC0099"/>
                </a:solidFill>
                <a:latin typeface="Monotype Corsiva" pitchFamily="66" charset="0"/>
              </a:rPr>
              <a:t>ВСЕМ</a:t>
            </a: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4800" b="1" kern="0" dirty="0">
                <a:solidFill>
                  <a:srgbClr val="CC0099"/>
                </a:solidFill>
                <a:latin typeface="Monotype Corsiva" pitchFamily="66" charset="0"/>
              </a:rPr>
              <a:t>УСПЕХОВ</a:t>
            </a:r>
            <a:r>
              <a:rPr lang="ru-RU" sz="4800" b="1" kern="0" dirty="0">
                <a:solidFill>
                  <a:srgbClr val="CC0099"/>
                </a:solidFill>
                <a:latin typeface="+mn-lt"/>
              </a:rPr>
              <a:t>!</a:t>
            </a:r>
            <a:r>
              <a:rPr lang="ru-RU" sz="4800" b="1" kern="0" dirty="0">
                <a:solidFill>
                  <a:srgbClr val="800080"/>
                </a:solidFill>
                <a:latin typeface="+mn-lt"/>
              </a:rPr>
              <a:t/>
            </a:r>
            <a:br>
              <a:rPr lang="ru-RU" sz="4800" b="1" kern="0" dirty="0">
                <a:solidFill>
                  <a:srgbClr val="800080"/>
                </a:solidFill>
                <a:latin typeface="+mn-lt"/>
              </a:rPr>
            </a:br>
            <a:endParaRPr lang="en-US" sz="4800" b="1" kern="0" dirty="0">
              <a:solidFill>
                <a:srgbClr val="CC0099"/>
              </a:solidFill>
              <a:latin typeface="+mn-lt"/>
            </a:endParaRPr>
          </a:p>
          <a:p>
            <a:pPr marL="342900" indent="-342900" algn="ctr" eaLnBrk="0" hangingPunct="0">
              <a:lnSpc>
                <a:spcPct val="90000"/>
              </a:lnSpc>
              <a:spcBef>
                <a:spcPct val="20000"/>
              </a:spcBef>
              <a:defRPr/>
            </a:pPr>
            <a:endParaRPr lang="ru-RU" sz="40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854186"/>
      </p:ext>
    </p:extLst>
  </p:cSld>
  <p:clrMapOvr>
    <a:masterClrMapping/>
  </p:clrMapOvr>
  <p:transition advTm="9932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8" name="Picture 16" descr="http://eco.m5.by/wp-content/uploads/2016/05/klumba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43174" y="4143380"/>
            <a:ext cx="4702177" cy="2299365"/>
          </a:xfrm>
          <a:prstGeom prst="rect">
            <a:avLst/>
          </a:prstGeom>
          <a:noFill/>
        </p:spPr>
      </p:pic>
      <p:pic>
        <p:nvPicPr>
          <p:cNvPr id="8200" name="Picture 8" descr="http://rabota-vshebekino.ru/wp-content/uploads/2016/11/grass_texture22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572140"/>
            <a:ext cx="9144000" cy="1285860"/>
          </a:xfrm>
          <a:prstGeom prst="rect">
            <a:avLst/>
          </a:prstGeom>
          <a:noFill/>
        </p:spPr>
      </p:pic>
      <p:pic>
        <p:nvPicPr>
          <p:cNvPr id="1030" name="Picture 6" descr="http://cliparts.co/cliparts/kTK/B86/kTKB86kzc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202" name="AutoShape 10" descr="https://im2-tub-ru.yandex.net/i?id=55c2e09924c4e6c80e4f925d2818d6f3&amp;n=33&amp;h=164&amp;w=48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http://www.playcast.ru/uploads/2016/06/17/19025255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42908" y="4069239"/>
            <a:ext cx="3214710" cy="2788761"/>
          </a:xfrm>
          <a:prstGeom prst="rect">
            <a:avLst/>
          </a:prstGeom>
          <a:noFill/>
        </p:spPr>
      </p:pic>
      <p:pic>
        <p:nvPicPr>
          <p:cNvPr id="8206" name="Picture 14" descr="https://img-fotki.yandex.ru/get/6209/66124276.71/0_7115e_cbfe92ab_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44" y="4714884"/>
            <a:ext cx="1700216" cy="2024067"/>
          </a:xfrm>
          <a:prstGeom prst="rect">
            <a:avLst/>
          </a:prstGeom>
          <a:noFill/>
        </p:spPr>
      </p:pic>
      <p:pic>
        <p:nvPicPr>
          <p:cNvPr id="8214" name="Picture 22" descr="http://sunveter.ru/uploads/posts/2014-10/1413841736_sun3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428660" y="-500090"/>
            <a:ext cx="3204300" cy="3114669"/>
          </a:xfrm>
          <a:prstGeom prst="rect">
            <a:avLst/>
          </a:prstGeom>
          <a:noFill/>
        </p:spPr>
      </p:pic>
      <p:pic>
        <p:nvPicPr>
          <p:cNvPr id="17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85786" y="3214686"/>
            <a:ext cx="857256" cy="864823"/>
          </a:xfrm>
          <a:prstGeom prst="rect">
            <a:avLst/>
          </a:prstGeom>
          <a:noFill/>
        </p:spPr>
      </p:pic>
      <p:pic>
        <p:nvPicPr>
          <p:cNvPr id="34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214414" y="3857628"/>
            <a:ext cx="857256" cy="864823"/>
          </a:xfrm>
          <a:prstGeom prst="rect">
            <a:avLst/>
          </a:prstGeom>
          <a:noFill/>
        </p:spPr>
      </p:pic>
      <p:pic>
        <p:nvPicPr>
          <p:cNvPr id="35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571736" y="3214686"/>
            <a:ext cx="857256" cy="864823"/>
          </a:xfrm>
          <a:prstGeom prst="rect">
            <a:avLst/>
          </a:prstGeom>
          <a:noFill/>
        </p:spPr>
      </p:pic>
      <p:pic>
        <p:nvPicPr>
          <p:cNvPr id="36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286248" y="285728"/>
            <a:ext cx="857256" cy="864823"/>
          </a:xfrm>
          <a:prstGeom prst="rect">
            <a:avLst/>
          </a:prstGeom>
          <a:noFill/>
        </p:spPr>
      </p:pic>
      <p:pic>
        <p:nvPicPr>
          <p:cNvPr id="37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214810" y="2000240"/>
            <a:ext cx="857256" cy="864823"/>
          </a:xfrm>
          <a:prstGeom prst="rect">
            <a:avLst/>
          </a:prstGeom>
          <a:noFill/>
        </p:spPr>
      </p:pic>
      <p:pic>
        <p:nvPicPr>
          <p:cNvPr id="38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571736" y="571480"/>
            <a:ext cx="857256" cy="864823"/>
          </a:xfrm>
          <a:prstGeom prst="rect">
            <a:avLst/>
          </a:prstGeom>
          <a:noFill/>
        </p:spPr>
      </p:pic>
      <p:pic>
        <p:nvPicPr>
          <p:cNvPr id="39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214546" y="1714488"/>
            <a:ext cx="857256" cy="864823"/>
          </a:xfrm>
          <a:prstGeom prst="rect">
            <a:avLst/>
          </a:prstGeom>
          <a:noFill/>
        </p:spPr>
      </p:pic>
      <p:pic>
        <p:nvPicPr>
          <p:cNvPr id="40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14876" y="1142984"/>
            <a:ext cx="857256" cy="864823"/>
          </a:xfrm>
          <a:prstGeom prst="rect">
            <a:avLst/>
          </a:prstGeom>
          <a:noFill/>
        </p:spPr>
      </p:pic>
      <p:pic>
        <p:nvPicPr>
          <p:cNvPr id="41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572264" y="2571744"/>
            <a:ext cx="857256" cy="864823"/>
          </a:xfrm>
          <a:prstGeom prst="rect">
            <a:avLst/>
          </a:prstGeom>
          <a:noFill/>
        </p:spPr>
      </p:pic>
      <p:pic>
        <p:nvPicPr>
          <p:cNvPr id="42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29388" y="3929066"/>
            <a:ext cx="857256" cy="864823"/>
          </a:xfrm>
          <a:prstGeom prst="rect">
            <a:avLst/>
          </a:prstGeom>
          <a:noFill/>
        </p:spPr>
      </p:pic>
      <p:pic>
        <p:nvPicPr>
          <p:cNvPr id="43" name="Picture 2" descr="https://img-fotki.yandex.ru/get/5819/112265771.718/0_be738_a86ea24e_XL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572396" y="1928802"/>
            <a:ext cx="857256" cy="864823"/>
          </a:xfrm>
          <a:prstGeom prst="rect">
            <a:avLst/>
          </a:prstGeom>
          <a:noFill/>
        </p:spPr>
      </p:pic>
      <p:pic>
        <p:nvPicPr>
          <p:cNvPr id="12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428728" y="2786058"/>
            <a:ext cx="1089642" cy="1247421"/>
          </a:xfrm>
          <a:prstGeom prst="rect">
            <a:avLst/>
          </a:prstGeom>
          <a:noFill/>
        </p:spPr>
      </p:pic>
      <p:pic>
        <p:nvPicPr>
          <p:cNvPr id="14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2000232" y="1500174"/>
            <a:ext cx="1061879" cy="1160758"/>
          </a:xfrm>
          <a:prstGeom prst="rect">
            <a:avLst/>
          </a:prstGeom>
          <a:noFill/>
        </p:spPr>
      </p:pic>
      <p:pic>
        <p:nvPicPr>
          <p:cNvPr id="24578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071802" y="642918"/>
            <a:ext cx="1643074" cy="1413380"/>
          </a:xfrm>
          <a:prstGeom prst="rect">
            <a:avLst/>
          </a:prstGeom>
          <a:noFill/>
        </p:spPr>
      </p:pic>
      <p:pic>
        <p:nvPicPr>
          <p:cNvPr id="24580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4714876" y="857232"/>
            <a:ext cx="1089642" cy="1247421"/>
          </a:xfrm>
          <a:prstGeom prst="rect">
            <a:avLst/>
          </a:prstGeom>
          <a:noFill/>
        </p:spPr>
      </p:pic>
      <p:pic>
        <p:nvPicPr>
          <p:cNvPr id="24582" name="Picture 6" descr="http://www.playcast.ru/uploads/2016/03/22/17945459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643570" y="1785926"/>
            <a:ext cx="1061879" cy="1160758"/>
          </a:xfrm>
          <a:prstGeom prst="rect">
            <a:avLst/>
          </a:prstGeom>
          <a:noFill/>
        </p:spPr>
      </p:pic>
      <p:pic>
        <p:nvPicPr>
          <p:cNvPr id="15" name="Picture 2" descr="http://proimages.ru/images/103649_yabloko-zelenoe-png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6072198" y="2071678"/>
            <a:ext cx="1643074" cy="1627670"/>
          </a:xfrm>
          <a:prstGeom prst="rect">
            <a:avLst/>
          </a:prstGeom>
          <a:noFill/>
        </p:spPr>
      </p:pic>
      <p:pic>
        <p:nvPicPr>
          <p:cNvPr id="13" name="Picture 4" descr="http://d1.endata.cx/data/games/38505/dfgd41.pn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357950" y="3643314"/>
            <a:ext cx="1089642" cy="1247421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>
            <a:off x="5845153" y="857232"/>
            <a:ext cx="30003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Candara" pitchFamily="34" charset="0"/>
              </a:rPr>
              <a:t>Мой</a:t>
            </a:r>
          </a:p>
          <a:p>
            <a:pPr algn="ctr"/>
            <a:r>
              <a:rPr lang="ru-RU" sz="2800" b="1" i="1" dirty="0" smtClean="0">
                <a:latin typeface="Candara" pitchFamily="34" charset="0"/>
              </a:rPr>
              <a:t>класс</a:t>
            </a:r>
            <a:endParaRPr lang="ru-RU" sz="2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533400" y="29653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ndara" pitchFamily="34" charset="0"/>
              </a:rPr>
              <a:t>Дерево познания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41" t="13872" r="56149" b="17817"/>
          <a:stretch/>
        </p:blipFill>
        <p:spPr bwMode="auto">
          <a:xfrm>
            <a:off x="2828137" y="3068960"/>
            <a:ext cx="3492991" cy="265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1511" y="4293096"/>
            <a:ext cx="3726767" cy="209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1570" y="742097"/>
            <a:ext cx="4004328" cy="300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16494" y="3871948"/>
            <a:ext cx="3531970" cy="2648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8166" y="785793"/>
            <a:ext cx="3887807" cy="291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27784" y="2651495"/>
            <a:ext cx="2708597" cy="36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9965" y="3674590"/>
            <a:ext cx="1973803" cy="2631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91570" y="742097"/>
            <a:ext cx="4004328" cy="300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46938" y="3845291"/>
            <a:ext cx="3531970" cy="264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1246" y="751074"/>
            <a:ext cx="2186891" cy="291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8181389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52777" y="2651495"/>
            <a:ext cx="2708597" cy="361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2765038"/>
            <a:ext cx="253828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4128" y="603550"/>
            <a:ext cx="2515011" cy="335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46938" y="3845291"/>
            <a:ext cx="3531969" cy="2648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9965" y="603551"/>
            <a:ext cx="2730591" cy="204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-108520" y="96156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503750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1268760"/>
            <a:ext cx="6750892" cy="5063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4208" y="581073"/>
            <a:ext cx="2252434" cy="300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1429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40503750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688068" y="35316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Candara" pitchFamily="34" charset="0"/>
              </a:rPr>
              <a:t>Мой класс</a:t>
            </a:r>
            <a:endParaRPr lang="ru-RU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78" b="17333"/>
          <a:stretch/>
        </p:blipFill>
        <p:spPr bwMode="auto">
          <a:xfrm>
            <a:off x="376177" y="999491"/>
            <a:ext cx="8385051" cy="5369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2046</TotalTime>
  <Words>609</Words>
  <Application>Microsoft Office PowerPoint</Application>
  <PresentationFormat>Экран (4:3)</PresentationFormat>
  <Paragraphs>212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Аспект</vt:lpstr>
      <vt:lpstr>1_Аспект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 Деятельность в качестве классного руководителя 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Моя методическая система (самообразование)</vt:lpstr>
      <vt:lpstr>Педагогические технологии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                        Моя педагогическая                    философия  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олег</dc:creator>
  <cp:lastModifiedBy>Рахима</cp:lastModifiedBy>
  <cp:revision>206</cp:revision>
  <dcterms:created xsi:type="dcterms:W3CDTF">2017-02-18T12:21:41Z</dcterms:created>
  <dcterms:modified xsi:type="dcterms:W3CDTF">2017-03-27T11:11:22Z</dcterms:modified>
</cp:coreProperties>
</file>